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45"/>
  </p:notesMasterIdLst>
  <p:sldIdLst>
    <p:sldId id="271" r:id="rId6"/>
    <p:sldId id="272" r:id="rId7"/>
    <p:sldId id="269" r:id="rId8"/>
    <p:sldId id="277" r:id="rId9"/>
    <p:sldId id="294" r:id="rId10"/>
    <p:sldId id="262" r:id="rId11"/>
    <p:sldId id="282" r:id="rId12"/>
    <p:sldId id="297" r:id="rId13"/>
    <p:sldId id="263" r:id="rId14"/>
    <p:sldId id="283" r:id="rId15"/>
    <p:sldId id="290" r:id="rId16"/>
    <p:sldId id="266" r:id="rId17"/>
    <p:sldId id="286" r:id="rId18"/>
    <p:sldId id="291" r:id="rId19"/>
    <p:sldId id="270" r:id="rId20"/>
    <p:sldId id="289" r:id="rId21"/>
    <p:sldId id="303" r:id="rId22"/>
    <p:sldId id="385" r:id="rId23"/>
    <p:sldId id="386" r:id="rId24"/>
    <p:sldId id="387" r:id="rId25"/>
    <p:sldId id="394" r:id="rId26"/>
    <p:sldId id="414" r:id="rId27"/>
    <p:sldId id="415" r:id="rId28"/>
    <p:sldId id="429" r:id="rId29"/>
    <p:sldId id="430" r:id="rId30"/>
    <p:sldId id="431" r:id="rId31"/>
    <p:sldId id="437" r:id="rId32"/>
    <p:sldId id="438" r:id="rId33"/>
    <p:sldId id="439" r:id="rId34"/>
    <p:sldId id="445" r:id="rId35"/>
    <p:sldId id="446" r:id="rId36"/>
    <p:sldId id="447" r:id="rId37"/>
    <p:sldId id="393" r:id="rId38"/>
    <p:sldId id="304" r:id="rId39"/>
    <p:sldId id="395" r:id="rId40"/>
    <p:sldId id="399" r:id="rId41"/>
    <p:sldId id="400" r:id="rId42"/>
    <p:sldId id="401" r:id="rId43"/>
    <p:sldId id="403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00"/>
    <a:srgbClr val="DDDDDD"/>
    <a:srgbClr val="384392"/>
    <a:srgbClr val="FF9900"/>
    <a:srgbClr val="000066"/>
    <a:srgbClr val="F4C4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19" autoAdjust="0"/>
    <p:restoredTop sz="93042" autoAdjust="0"/>
  </p:normalViewPr>
  <p:slideViewPr>
    <p:cSldViewPr>
      <p:cViewPr varScale="1">
        <p:scale>
          <a:sx n="68" d="100"/>
          <a:sy n="68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331254B-67F7-4539-9422-08D2A3BA5133}" type="datetimeFigureOut">
              <a:rPr lang="en-US"/>
              <a:pPr>
                <a:defRPr/>
              </a:pPr>
              <a:t>5/10/2013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EEEFCD3-AEA5-4936-AC38-B3AF9B5FFE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182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EEFCD3-AEA5-4936-AC38-B3AF9B5FFE6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89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B2367-C512-4CD2-AE92-BF83C0F76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576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02367-A715-4C61-9015-8448945FB7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41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CBB0E-E268-4B65-9A00-9C77BF4B3A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49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B2367-C512-4CD2-AE92-BF83C0F762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2210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5A5EB-1206-44C1-B084-C5FDF5D6E37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435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EAA3-E522-4B90-A170-12016A1A6A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799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84082-F759-4A39-8B94-580507F5A79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0963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E219-925F-4EF0-A355-03D982983AA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808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E374-D424-4210-A108-04B7622E7F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0219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F7B30-22C1-41B6-8D32-6E25D534A25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4025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F023E-1459-4715-87BA-E24BAE5900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144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5A5EB-1206-44C1-B084-C5FDF5D6E3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211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0E085-2079-4239-947C-062A514F8B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3280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02367-A715-4C61-9015-8448945FB75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4149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CBB0E-E268-4B65-9A00-9C77BF4B3A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302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B2367-C512-4CD2-AE92-BF83C0F762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6240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5A5EB-1206-44C1-B084-C5FDF5D6E37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5722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EAA3-E522-4B90-A170-12016A1A6A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3823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84082-F759-4A39-8B94-580507F5A79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3360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E219-925F-4EF0-A355-03D982983AA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9871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E374-D424-4210-A108-04B7622E7F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551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F7B30-22C1-41B6-8D32-6E25D534A25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102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EAA3-E522-4B90-A170-12016A1A6A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777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F023E-1459-4715-87BA-E24BAE5900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3348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0E085-2079-4239-947C-062A514F8B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624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02367-A715-4C61-9015-8448945FB75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8398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CBB0E-E268-4B65-9A00-9C77BF4B3A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300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B2367-C512-4CD2-AE92-BF83C0F762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880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5A5EB-1206-44C1-B084-C5FDF5D6E37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8219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EAA3-E522-4B90-A170-12016A1A6A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8104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84082-F759-4A39-8B94-580507F5A79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9586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E219-925F-4EF0-A355-03D982983AA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0949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E374-D424-4210-A108-04B7622E7F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595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84082-F759-4A39-8B94-580507F5A7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3495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F7B30-22C1-41B6-8D32-6E25D534A25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5871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F023E-1459-4715-87BA-E24BAE5900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9879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0E085-2079-4239-947C-062A514F8B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8830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02367-A715-4C61-9015-8448945FB75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8277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CBB0E-E268-4B65-9A00-9C77BF4B3A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8039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B2367-C512-4CD2-AE92-BF83C0F7620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3487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5A5EB-1206-44C1-B084-C5FDF5D6E37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0154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FEAA3-E522-4B90-A170-12016A1A6A0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3000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84082-F759-4A39-8B94-580507F5A79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60203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E219-925F-4EF0-A355-03D982983AA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40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BE219-925F-4EF0-A355-03D982983A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4398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E374-D424-4210-A108-04B7622E7FC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1360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F7B30-22C1-41B6-8D32-6E25D534A25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91435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F023E-1459-4715-87BA-E24BAE5900E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28819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0E085-2079-4239-947C-062A514F8B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83225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02367-A715-4C61-9015-8448945FB75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562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CBB0E-E268-4B65-9A00-9C77BF4B3A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528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DE374-D424-4210-A108-04B7622E7F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149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F7B30-22C1-41B6-8D32-6E25D534A2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975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AF023E-1459-4715-87BA-E24BAE5900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409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50E085-2079-4239-947C-062A514F8B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582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6732396-C3F3-4172-83F5-482F2C91B9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6732396-C3F3-4172-83F5-482F2C91B9B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664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6732396-C3F3-4172-83F5-482F2C91B9B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122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6732396-C3F3-4172-83F5-482F2C91B9B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454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6732396-C3F3-4172-83F5-482F2C91B9B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568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9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0.xml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1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1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5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9459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2" name="B01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381000" y="2362200"/>
            <a:ext cx="8382000" cy="2438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5546725" y="33131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/>
          </a:p>
        </p:txBody>
      </p:sp>
    </p:spTree>
  </p:cSld>
  <p:clrMapOvr>
    <a:masterClrMapping/>
  </p:clrMapOvr>
  <p:transition>
    <p:sndAc>
      <p:stSnd>
        <p:snd r:embed="rId2" name="A04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240295" y="152400"/>
            <a:ext cx="8743099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5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r>
              <a:rPr lang="fa-IR" sz="4800" dirty="0"/>
              <a:t>4-نام فرماندهی سپاه منطقه نجران چه بود؟</a:t>
            </a:r>
            <a:endParaRPr lang="en-US" sz="4800" dirty="0"/>
          </a:p>
        </p:txBody>
      </p:sp>
      <p:sp>
        <p:nvSpPr>
          <p:cNvPr id="26627" name="Text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611844" y="1710789"/>
            <a:ext cx="39225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/>
              <a:t>1-کرز </a:t>
            </a:r>
            <a:r>
              <a:rPr lang="fa-IR" dirty="0" smtClean="0"/>
              <a:t>بن </a:t>
            </a:r>
            <a:r>
              <a:rPr lang="fa-IR" dirty="0"/>
              <a:t>سبره حارسی</a:t>
            </a:r>
            <a:endParaRPr lang="en-US" dirty="0"/>
          </a:p>
        </p:txBody>
      </p:sp>
      <p:sp>
        <p:nvSpPr>
          <p:cNvPr id="26628" name="TextBox 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44208" y="1710790"/>
            <a:ext cx="4093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/>
              <a:t>2- جهیر بارقی</a:t>
            </a:r>
            <a:endParaRPr lang="en-US" dirty="0"/>
          </a:p>
        </p:txBody>
      </p:sp>
      <p:sp>
        <p:nvSpPr>
          <p:cNvPr id="26629" name="Text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648200" y="2886222"/>
            <a:ext cx="3886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/>
              <a:t>3- ابو حارثه </a:t>
            </a:r>
            <a:endParaRPr lang="en-US" dirty="0"/>
          </a:p>
        </p:txBody>
      </p:sp>
      <p:sp>
        <p:nvSpPr>
          <p:cNvPr id="26630" name="Text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2886221"/>
            <a:ext cx="42372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/>
              <a:t>4-عبد الله بن ربیع  حارثی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7651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2" name="B05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2"/>
          <p:cNvSpPr>
            <a:spLocks noChangeArrowheads="1" noChangeShapeType="1" noTextEdit="1"/>
          </p:cNvSpPr>
          <p:nvPr/>
        </p:nvSpPr>
        <p:spPr bwMode="auto">
          <a:xfrm>
            <a:off x="533400" y="2514600"/>
            <a:ext cx="79248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5546725" y="33131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/>
          </a:p>
        </p:txBody>
      </p:sp>
    </p:spTree>
  </p:cSld>
  <p:clrMapOvr>
    <a:masterClrMapping/>
  </p:clrMapOvr>
  <p:transition>
    <p:sndAc>
      <p:stSnd>
        <p:snd r:embed="rId2" name="A07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152400" y="228600"/>
            <a:ext cx="8860118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r>
              <a:rPr lang="fa-IR" dirty="0"/>
              <a:t>5-کدام یک از کتاب زیر در کلیسای </a:t>
            </a:r>
            <a:r>
              <a:rPr lang="fa-IR" dirty="0" smtClean="0"/>
              <a:t>نجران</a:t>
            </a:r>
            <a:endParaRPr lang="en-US" dirty="0" smtClean="0"/>
          </a:p>
          <a:p>
            <a:r>
              <a:rPr lang="fa-IR" dirty="0" smtClean="0"/>
              <a:t> </a:t>
            </a:r>
            <a:r>
              <a:rPr lang="fa-IR" dirty="0"/>
              <a:t>مورد برسی قرار نگرفت؟</a:t>
            </a:r>
            <a:endParaRPr lang="en-US" dirty="0"/>
          </a:p>
        </p:txBody>
      </p:sp>
      <p:sp>
        <p:nvSpPr>
          <p:cNvPr id="34819" name="Text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777132" y="2363092"/>
            <a:ext cx="299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1- صحیفه شیث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4820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85800" y="2363092"/>
            <a:ext cx="3276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2-صحیفه </a:t>
            </a:r>
            <a:r>
              <a:rPr lang="fa-I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شمعون</a:t>
            </a:r>
            <a:endParaRPr lang="fa-I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4821" name="Text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777132" y="3600657"/>
            <a:ext cx="299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3-صحیفه ابراهیم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4822" name="Text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85800" y="3600657"/>
            <a:ext cx="3276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4- صحیفه ادریس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5843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0"/>
            <a:ext cx="89154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2" name="B01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4"/>
          <p:cNvSpPr>
            <a:spLocks noChangeArrowheads="1" noChangeShapeType="1" noTextEdit="1"/>
          </p:cNvSpPr>
          <p:nvPr/>
        </p:nvSpPr>
        <p:spPr bwMode="auto">
          <a:xfrm>
            <a:off x="457200" y="2438400"/>
            <a:ext cx="81534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sndAc>
      <p:stSnd>
        <p:snd r:embed="rId2" name="A04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925495" y="164659"/>
            <a:ext cx="7521610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rtl="1"/>
            <a:r>
              <a:rPr lang="fa-IR" dirty="0"/>
              <a:t>6-جزیه مقرر شده در زمان </a:t>
            </a:r>
            <a:r>
              <a:rPr lang="fa-IR" dirty="0" smtClean="0"/>
              <a:t>پیامبر</a:t>
            </a:r>
            <a:r>
              <a:rPr lang="fa-IR" sz="2400" dirty="0" smtClean="0"/>
              <a:t>(ص</a:t>
            </a:r>
            <a:r>
              <a:rPr lang="fa-IR" sz="2400" dirty="0"/>
              <a:t>)</a:t>
            </a:r>
            <a:r>
              <a:rPr lang="fa-IR" dirty="0"/>
              <a:t> </a:t>
            </a:r>
            <a:endParaRPr lang="fa-IR" dirty="0" smtClean="0"/>
          </a:p>
          <a:p>
            <a:pPr rtl="1"/>
            <a:r>
              <a:rPr lang="fa-IR" dirty="0" smtClean="0"/>
              <a:t>چند حُله </a:t>
            </a:r>
            <a:r>
              <a:rPr lang="fa-IR" dirty="0"/>
              <a:t>بود؟</a:t>
            </a:r>
            <a:endParaRPr lang="en-US" dirty="0"/>
          </a:p>
        </p:txBody>
      </p:sp>
      <p:sp>
        <p:nvSpPr>
          <p:cNvPr id="43011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86400" y="2461700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1-1000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43013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86400" y="3344451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3-1600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7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095500" y="2461700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2-1400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8" name="Text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095500" y="3344451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4-2000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4035" name="Rectangle 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036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200" y="228600"/>
            <a:ext cx="89154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2" name="B05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2"/>
          <p:cNvSpPr>
            <a:spLocks noChangeArrowheads="1" noChangeShapeType="1" noTextEdit="1"/>
          </p:cNvSpPr>
          <p:nvPr/>
        </p:nvSpPr>
        <p:spPr bwMode="auto">
          <a:xfrm>
            <a:off x="381000" y="2209800"/>
            <a:ext cx="8229600" cy="274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sndAc>
      <p:stSnd>
        <p:snd r:embed="rId2" name="A05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0" y="281855"/>
            <a:ext cx="9144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rtl="1"/>
            <a:r>
              <a:rPr lang="en-US" dirty="0" smtClean="0">
                <a:solidFill>
                  <a:srgbClr val="002060"/>
                </a:solidFill>
              </a:rPr>
              <a:t>7</a:t>
            </a:r>
            <a:r>
              <a:rPr lang="fa-IR" dirty="0" smtClean="0">
                <a:solidFill>
                  <a:srgbClr val="002060"/>
                </a:solidFill>
              </a:rPr>
              <a:t>-اصحاب اخدود چه کسانی هستند؟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6342" y="2249728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1- مسیحیان نجران که به اجبار یهودیان از دین خود خارج شدند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7" name="TextBox 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7994" y="3200400"/>
            <a:ext cx="9144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2- یهودیانی که برای خارج کردن مسیحیان نجران از دینشان ایشان را سوزاندند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8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572000"/>
            <a:ext cx="9144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3- مسیحیان نجران که به اجبار یهودیان برای عدم قبول به خروج از دینشان در آتش سوختند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5843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0"/>
            <a:ext cx="89154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456696"/>
      </p:ext>
    </p:extLst>
  </p:cSld>
  <p:clrMapOvr>
    <a:masterClrMapping/>
  </p:clrMapOvr>
  <p:transition>
    <p:sndAc>
      <p:stSnd>
        <p:snd r:embed="rId2" name="B01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4"/>
          <p:cNvSpPr>
            <a:spLocks noChangeArrowheads="1" noChangeShapeType="1" noTextEdit="1"/>
          </p:cNvSpPr>
          <p:nvPr/>
        </p:nvSpPr>
        <p:spPr bwMode="auto">
          <a:xfrm>
            <a:off x="457200" y="2438400"/>
            <a:ext cx="81534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4175726"/>
      </p:ext>
    </p:extLst>
  </p:cSld>
  <p:clrMapOvr>
    <a:masterClrMapping/>
  </p:clrMapOvr>
  <p:transition>
    <p:sndAc>
      <p:stSnd>
        <p:snd r:embed="rId2" name="A04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1117950" y="152400"/>
            <a:ext cx="6987810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54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r>
              <a:rPr lang="fa-IR" sz="4800" dirty="0" smtClean="0"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8-عقد برادری بین مهاجر و انصار</a:t>
            </a:r>
          </a:p>
          <a:p>
            <a:r>
              <a:rPr lang="fa-IR" sz="4800" dirty="0" smtClean="0"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 در چه روزی برقرار شد؟</a:t>
            </a:r>
            <a:endParaRPr lang="en-US" sz="4800" dirty="0">
              <a:gradFill>
                <a:gsLst>
                  <a:gs pos="25000">
                    <a:srgbClr val="333399">
                      <a:satMod val="155000"/>
                    </a:srgbClr>
                  </a:gs>
                  <a:gs pos="100000">
                    <a:srgbClr val="333399">
                      <a:shade val="45000"/>
                      <a:satMod val="165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6627" name="Text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611844" y="2667000"/>
            <a:ext cx="39225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 smtClean="0">
                <a:solidFill>
                  <a:srgbClr val="000000"/>
                </a:solidFill>
              </a:rPr>
              <a:t>1-در حجه الوداع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6628" name="TextBox 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18417" y="2666999"/>
            <a:ext cx="40930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>
                <a:solidFill>
                  <a:srgbClr val="000000"/>
                </a:solidFill>
              </a:rPr>
              <a:t>2- </a:t>
            </a:r>
            <a:r>
              <a:rPr lang="fa-IR" dirty="0" smtClean="0">
                <a:solidFill>
                  <a:srgbClr val="000000"/>
                </a:solidFill>
              </a:rPr>
              <a:t>روز مباهله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6629" name="Text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648200" y="3842433"/>
            <a:ext cx="3886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>
                <a:solidFill>
                  <a:srgbClr val="000000"/>
                </a:solidFill>
              </a:rPr>
              <a:t>3- </a:t>
            </a:r>
            <a:r>
              <a:rPr lang="fa-IR" dirty="0" smtClean="0">
                <a:solidFill>
                  <a:srgbClr val="000000"/>
                </a:solidFill>
              </a:rPr>
              <a:t>پس از جنگ بدر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6630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3842432"/>
            <a:ext cx="42372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algn="r" rtl="1"/>
            <a:r>
              <a:rPr lang="fa-IR" dirty="0" smtClean="0">
                <a:solidFill>
                  <a:srgbClr val="000000"/>
                </a:solidFill>
              </a:rPr>
              <a:t>4-روز عید فطر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24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7651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77444"/>
      </p:ext>
    </p:extLst>
  </p:cSld>
  <p:clrMapOvr>
    <a:masterClrMapping/>
  </p:clrMapOvr>
  <p:transition>
    <p:sndAc>
      <p:stSnd>
        <p:snd r:embed="rId2" name="B05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2"/>
          <p:cNvSpPr>
            <a:spLocks noChangeArrowheads="1" noChangeShapeType="1" noTextEdit="1"/>
          </p:cNvSpPr>
          <p:nvPr/>
        </p:nvSpPr>
        <p:spPr bwMode="auto">
          <a:xfrm>
            <a:off x="533400" y="2514600"/>
            <a:ext cx="79248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5546725" y="33131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74272"/>
      </p:ext>
    </p:extLst>
  </p:cSld>
  <p:clrMapOvr>
    <a:masterClrMapping/>
  </p:clrMapOvr>
  <p:transition>
    <p:sndAc>
      <p:stSnd>
        <p:snd r:embed="rId2" name="A07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2"/>
          <p:cNvSpPr txBox="1">
            <a:spLocks noChangeArrowheads="1"/>
          </p:cNvSpPr>
          <p:nvPr/>
        </p:nvSpPr>
        <p:spPr bwMode="auto">
          <a:xfrm>
            <a:off x="601695" y="164659"/>
            <a:ext cx="816922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rtl="1"/>
            <a:r>
              <a:rPr lang="fa-IR" dirty="0" smtClean="0"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9-مباهله در جه روزی از هفته انحام شد</a:t>
            </a:r>
            <a:endParaRPr lang="en-US" dirty="0">
              <a:gradFill>
                <a:gsLst>
                  <a:gs pos="25000">
                    <a:srgbClr val="333399">
                      <a:satMod val="155000"/>
                    </a:srgbClr>
                  </a:gs>
                  <a:gs pos="100000">
                    <a:srgbClr val="333399">
                      <a:shade val="45000"/>
                      <a:satMod val="165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43011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86400" y="2461700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1-شنبه</a:t>
            </a:r>
            <a:endParaRPr 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43013" name="Text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486400" y="3344451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3-سه شنبه</a:t>
            </a:r>
            <a:endParaRPr 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7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095500" y="2461700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2-دوشنبه</a:t>
            </a:r>
            <a:endParaRPr 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8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095500" y="3344451"/>
            <a:ext cx="2057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4-چهارشنبه</a:t>
            </a:r>
            <a:endParaRPr 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214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4035" name="Rectangle 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4036" name="Rectangl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200" y="228600"/>
            <a:ext cx="89154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050113"/>
      </p:ext>
    </p:extLst>
  </p:cSld>
  <p:clrMapOvr>
    <a:masterClrMapping/>
  </p:clrMapOvr>
  <p:transition>
    <p:sndAc>
      <p:stSnd>
        <p:snd r:embed="rId2" name="B05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WordArt 2"/>
          <p:cNvSpPr>
            <a:spLocks noChangeArrowheads="1" noChangeShapeType="1" noTextEdit="1"/>
          </p:cNvSpPr>
          <p:nvPr/>
        </p:nvSpPr>
        <p:spPr bwMode="auto">
          <a:xfrm>
            <a:off x="381000" y="2209800"/>
            <a:ext cx="8229600" cy="2743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67571909"/>
      </p:ext>
    </p:extLst>
  </p:cSld>
  <p:clrMapOvr>
    <a:masterClrMapping/>
  </p:clrMapOvr>
  <p:transition>
    <p:sndAc>
      <p:stSnd>
        <p:snd r:embed="rId2" name="A05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4"/>
          <p:cNvSpPr>
            <a:spLocks noChangeArrowheads="1" noChangeShapeType="1" noTextEdit="1"/>
          </p:cNvSpPr>
          <p:nvPr/>
        </p:nvSpPr>
        <p:spPr bwMode="auto">
          <a:xfrm>
            <a:off x="533400" y="609600"/>
            <a:ext cx="8258175" cy="744538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endParaRPr lang="en-US" sz="4400" b="1" kern="10">
              <a:ln w="15875">
                <a:solidFill>
                  <a:schemeClr val="accent2"/>
                </a:solidFill>
                <a:round/>
                <a:headEnd/>
                <a:tailEnd/>
              </a:ln>
              <a:solidFill>
                <a:schemeClr val="tx2"/>
              </a:solidFill>
              <a:cs typeface="B Lotus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3542" y="423872"/>
            <a:ext cx="850425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fa-IR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B Lotus" pitchFamily="2" charset="-78"/>
              </a:rPr>
              <a:t>نام پیامبر(ص) در زبان رومی چه بود؟</a:t>
            </a:r>
            <a:endParaRPr lang="en-US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6172200" y="2013466"/>
            <a:ext cx="252762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a-I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Lotus" pitchFamily="2" charset="-78"/>
              </a:rPr>
              <a:t>1-المنحنا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685800" y="2061865"/>
            <a:ext cx="31242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a-I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Lotus" pitchFamily="2" charset="-78"/>
              </a:rPr>
              <a:t>2-فارقلیطا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6172200" y="3352800"/>
            <a:ext cx="279558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a-I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Lotus" pitchFamily="2" charset="-78"/>
              </a:rPr>
              <a:t>3-شرحبیل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990600" y="3343422"/>
            <a:ext cx="336266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a-I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Lotus" pitchFamily="2" charset="-78"/>
              </a:rPr>
              <a:t>4-اسپینا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-46355" y="228600"/>
            <a:ext cx="9257663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>
              <a:defRPr sz="4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defRPr>
            </a:lvl1pPr>
          </a:lstStyle>
          <a:p>
            <a:pPr rtl="1"/>
            <a:r>
              <a:rPr lang="fa-IR" sz="4400" dirty="0" smtClean="0"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10-صلح نامه مسلمانان و مسیحیان پس از ترک </a:t>
            </a:r>
          </a:p>
          <a:p>
            <a:pPr rtl="1"/>
            <a:r>
              <a:rPr lang="fa-IR" sz="4400" dirty="0" smtClean="0"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مباهله با نظارت و به دست چه کسی نگاشته شد؟</a:t>
            </a:r>
            <a:endParaRPr lang="en-US" sz="4400" dirty="0">
              <a:gradFill>
                <a:gsLst>
                  <a:gs pos="25000">
                    <a:srgbClr val="333399">
                      <a:satMod val="155000"/>
                    </a:srgbClr>
                  </a:gs>
                  <a:gs pos="100000">
                    <a:srgbClr val="333399">
                      <a:shade val="45000"/>
                      <a:satMod val="165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4819" name="TextBox 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777132" y="2363092"/>
            <a:ext cx="2997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1- </a:t>
            </a:r>
            <a:r>
              <a:rPr lang="fa-IR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پیامبر اکرم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4820" name="TextBox 3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85800" y="2363092"/>
            <a:ext cx="3276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2-امیرالمومنین</a:t>
            </a:r>
            <a:endParaRPr lang="fa-IR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4821" name="Text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257800" y="3600657"/>
            <a:ext cx="35165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3-اسقف اعظم نجران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34822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85800" y="3600657"/>
            <a:ext cx="3276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rtl="1" eaLnBrk="1" hangingPunct="1"/>
            <a:r>
              <a:rPr lang="fa-IR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4- </a:t>
            </a:r>
            <a:r>
              <a:rPr lang="fa-IR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هیچکدام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963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5843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0"/>
            <a:ext cx="89154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651743"/>
      </p:ext>
    </p:extLst>
  </p:cSld>
  <p:clrMapOvr>
    <a:masterClrMapping/>
  </p:clrMapOvr>
  <p:transition>
    <p:sndAc>
      <p:stSnd>
        <p:snd r:embed="rId2" name="B01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4"/>
          <p:cNvSpPr>
            <a:spLocks noChangeArrowheads="1" noChangeShapeType="1" noTextEdit="1"/>
          </p:cNvSpPr>
          <p:nvPr/>
        </p:nvSpPr>
        <p:spPr bwMode="auto">
          <a:xfrm>
            <a:off x="457200" y="2438400"/>
            <a:ext cx="815340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0001790"/>
      </p:ext>
    </p:extLst>
  </p:cSld>
  <p:clrMapOvr>
    <a:masterClrMapping/>
  </p:clrMapOvr>
  <p:transition>
    <p:sndAc>
      <p:stSnd>
        <p:snd r:embed="rId2" name="A04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WordArt 4"/>
          <p:cNvSpPr>
            <a:spLocks noChangeArrowheads="1" noChangeShapeType="1" noTextEdit="1"/>
          </p:cNvSpPr>
          <p:nvPr/>
        </p:nvSpPr>
        <p:spPr bwMode="auto">
          <a:xfrm>
            <a:off x="152400" y="228600"/>
            <a:ext cx="1571625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kern="10"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التماس دعا</a:t>
            </a:r>
            <a:endParaRPr lang="en-US" sz="3600" kern="10"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075" name="Rectangle 4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3" name="B01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5"/>
          <p:cNvSpPr>
            <a:spLocks noChangeArrowheads="1" noChangeShapeType="1" noTextEdit="1"/>
          </p:cNvSpPr>
          <p:nvPr/>
        </p:nvSpPr>
        <p:spPr bwMode="auto">
          <a:xfrm>
            <a:off x="1524000" y="2133600"/>
            <a:ext cx="65532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sndAc>
      <p:stSnd>
        <p:snd r:embed="rId2" name="A05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304800"/>
            <a:ext cx="806823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fa-IR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Lotus" pitchFamily="2" charset="-78"/>
              </a:rPr>
              <a:t>2-نام کنونی منطقه نجران چیست؟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211762" y="2068023"/>
            <a:ext cx="29987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1-ربع الخالی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995362" y="2103438"/>
            <a:ext cx="2586038" cy="64633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algn="r" rtl="1">
              <a:defRPr/>
            </a:pPr>
            <a:r>
              <a:rPr lang="fa-IR" dirty="0" smtClean="0">
                <a:cs typeface="B Lotus" pitchFamily="2" charset="-78"/>
              </a:rPr>
              <a:t>2- ابا سعود</a:t>
            </a:r>
            <a:endParaRPr lang="en-US" dirty="0">
              <a:cs typeface="B Lotus" pitchFamily="2" charset="-78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6343650" y="3200400"/>
            <a:ext cx="18669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3-قحطان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1295400" y="3200400"/>
            <a:ext cx="2286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fa-I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Lotus" pitchFamily="2" charset="-78"/>
              </a:rPr>
              <a:t>4-نجران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609600" y="2819400"/>
            <a:ext cx="8001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44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نادرست مي باشد</a:t>
            </a:r>
            <a:endParaRPr lang="en-US" sz="44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1267" name="Rectangle 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28600" y="457200"/>
            <a:ext cx="8915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2" name="B05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4"/>
          <p:cNvSpPr>
            <a:spLocks noChangeArrowheads="1" noChangeShapeType="1" noTextEdit="1"/>
          </p:cNvSpPr>
          <p:nvPr/>
        </p:nvSpPr>
        <p:spPr bwMode="auto">
          <a:xfrm>
            <a:off x="457200" y="1828800"/>
            <a:ext cx="82296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1"/>
            <a:r>
              <a:rPr lang="fa-IR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00"/>
                    </a:gs>
                    <a:gs pos="100000">
                      <a:srgbClr val="156B13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پاسخ شما صحيح مي باشد</a:t>
            </a:r>
            <a:endParaRPr lang="en-US" sz="3600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00"/>
                  </a:gs>
                  <a:gs pos="100000">
                    <a:srgbClr val="156B13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sndAc>
      <p:stSnd>
        <p:snd r:embed="rId2" name="A07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81000"/>
            <a:ext cx="86106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rtl="1">
              <a:defRPr/>
            </a:pPr>
            <a:r>
              <a:rPr lang="fa-IR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3-کدام یک از </a:t>
            </a:r>
            <a:r>
              <a:rPr lang="fa-IR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مشاواران اسقف </a:t>
            </a:r>
            <a:r>
              <a:rPr lang="fa-IR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اعظم منطقه نجران نبود؟</a:t>
            </a:r>
            <a:endParaRPr lang="en-US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B Lotus" pitchFamily="2" charset="-78"/>
            </a:endParaRPr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4419600" y="1600200"/>
            <a:ext cx="44196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1-شرحبیل بن وداعه همدانی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B Lotus" pitchFamily="2" charset="-78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6350" y="1624013"/>
            <a:ext cx="4191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2-عبدالله بن شرحبیل اصبحی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B Lotus" pitchFamily="2" charset="-78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4533900" y="2590800"/>
            <a:ext cx="43434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3-جبار</a:t>
            </a:r>
            <a:r>
              <a:rPr lang="fa-IR" dirty="0">
                <a:latin typeface="Tahoma" pitchFamily="34" charset="0"/>
                <a:ea typeface="Tahoma" pitchFamily="34" charset="0"/>
                <a:cs typeface="B Lotus" pitchFamily="2" charset="-78"/>
              </a:rPr>
              <a:t> </a:t>
            </a: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بن</a:t>
            </a:r>
            <a:r>
              <a:rPr lang="fa-IR" dirty="0">
                <a:latin typeface="Tahoma" pitchFamily="34" charset="0"/>
                <a:ea typeface="Tahoma" pitchFamily="34" charset="0"/>
                <a:cs typeface="B Lotus" pitchFamily="2" charset="-78"/>
              </a:rPr>
              <a:t> </a:t>
            </a: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فیض</a:t>
            </a:r>
            <a:r>
              <a:rPr lang="fa-IR" dirty="0">
                <a:latin typeface="Tahoma" pitchFamily="34" charset="0"/>
                <a:ea typeface="Tahoma" pitchFamily="34" charset="0"/>
                <a:cs typeface="B Lotus" pitchFamily="2" charset="-78"/>
              </a:rPr>
              <a:t> </a:t>
            </a:r>
            <a:r>
              <a:rPr lang="fa-I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B Lotus" pitchFamily="2" charset="-78"/>
              </a:rPr>
              <a:t>حارضی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B Lotus" pitchFamily="2" charset="-78"/>
            </a:endParaRPr>
          </a:p>
        </p:txBody>
      </p:sp>
      <p:sp>
        <p:nvSpPr>
          <p:cNvPr id="18438" name="Text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09600" y="2590800"/>
            <a:ext cx="3429000" cy="107721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>
              <a:defRPr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>
                <a:latin typeface="Tahoma" pitchFamily="34" charset="0"/>
                <a:ea typeface="Tahoma" pitchFamily="34" charset="0"/>
                <a:cs typeface="B Lotus" pitchFamily="2" charset="-78"/>
              </a:rPr>
              <a:t>4-قلمس </a:t>
            </a:r>
            <a:r>
              <a:rPr lang="fa-IR" dirty="0">
                <a:latin typeface="Tahoma" pitchFamily="34" charset="0"/>
                <a:ea typeface="Tahoma" pitchFamily="34" charset="0"/>
                <a:cs typeface="B Lotus" pitchFamily="2" charset="-78"/>
              </a:rPr>
              <a:t>بن همدان</a:t>
            </a:r>
          </a:p>
          <a:p>
            <a:endParaRPr lang="en-US" dirty="0">
              <a:latin typeface="Tahoma" pitchFamily="34" charset="0"/>
              <a:ea typeface="Tahoma" pitchFamily="34" charset="0"/>
              <a:cs typeface="B Lotus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</TotalTime>
  <Words>333</Words>
  <Application>Microsoft Office PowerPoint</Application>
  <PresentationFormat>On-screen Show (4:3)</PresentationFormat>
  <Paragraphs>75</Paragraphs>
  <Slides>39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Calibri</vt:lpstr>
      <vt:lpstr>Default Design</vt:lpstr>
      <vt:lpstr>1_Default Design</vt:lpstr>
      <vt:lpstr>2_Default Design</vt:lpstr>
      <vt:lpstr>3_Default Design</vt:lpstr>
      <vt:lpstr>4_Default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M.M Mofidi</cp:lastModifiedBy>
  <cp:revision>140</cp:revision>
  <dcterms:created xsi:type="dcterms:W3CDTF">2001-05-17T04:02:58Z</dcterms:created>
  <dcterms:modified xsi:type="dcterms:W3CDTF">2013-05-10T19:43:25Z</dcterms:modified>
</cp:coreProperties>
</file>