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95"/>
  </p:notesMasterIdLst>
  <p:sldIdLst>
    <p:sldId id="271" r:id="rId6"/>
    <p:sldId id="272" r:id="rId7"/>
    <p:sldId id="269" r:id="rId8"/>
    <p:sldId id="277" r:id="rId9"/>
    <p:sldId id="294" r:id="rId10"/>
    <p:sldId id="313" r:id="rId11"/>
    <p:sldId id="337" r:id="rId12"/>
    <p:sldId id="338" r:id="rId13"/>
    <p:sldId id="339" r:id="rId14"/>
    <p:sldId id="340" r:id="rId15"/>
    <p:sldId id="262" r:id="rId16"/>
    <p:sldId id="282" r:id="rId17"/>
    <p:sldId id="297" r:id="rId18"/>
    <p:sldId id="317" r:id="rId19"/>
    <p:sldId id="353" r:id="rId20"/>
    <p:sldId id="354" r:id="rId21"/>
    <p:sldId id="355" r:id="rId22"/>
    <p:sldId id="356" r:id="rId23"/>
    <p:sldId id="263" r:id="rId24"/>
    <p:sldId id="283" r:id="rId25"/>
    <p:sldId id="290" r:id="rId26"/>
    <p:sldId id="318" r:id="rId27"/>
    <p:sldId id="357" r:id="rId28"/>
    <p:sldId id="358" r:id="rId29"/>
    <p:sldId id="359" r:id="rId30"/>
    <p:sldId id="360" r:id="rId31"/>
    <p:sldId id="266" r:id="rId32"/>
    <p:sldId id="286" r:id="rId33"/>
    <p:sldId id="291" r:id="rId34"/>
    <p:sldId id="321" r:id="rId35"/>
    <p:sldId id="369" r:id="rId36"/>
    <p:sldId id="370" r:id="rId37"/>
    <p:sldId id="371" r:id="rId38"/>
    <p:sldId id="372" r:id="rId39"/>
    <p:sldId id="270" r:id="rId40"/>
    <p:sldId id="289" r:id="rId41"/>
    <p:sldId id="303" r:id="rId42"/>
    <p:sldId id="324" r:id="rId43"/>
    <p:sldId id="381" r:id="rId44"/>
    <p:sldId id="382" r:id="rId45"/>
    <p:sldId id="383" r:id="rId46"/>
    <p:sldId id="384" r:id="rId47"/>
    <p:sldId id="385" r:id="rId48"/>
    <p:sldId id="386" r:id="rId49"/>
    <p:sldId id="387" r:id="rId50"/>
    <p:sldId id="388" r:id="rId51"/>
    <p:sldId id="389" r:id="rId52"/>
    <p:sldId id="390" r:id="rId53"/>
    <p:sldId id="391" r:id="rId54"/>
    <p:sldId id="392" r:id="rId55"/>
    <p:sldId id="394" r:id="rId56"/>
    <p:sldId id="414" r:id="rId57"/>
    <p:sldId id="415" r:id="rId58"/>
    <p:sldId id="416" r:id="rId59"/>
    <p:sldId id="417" r:id="rId60"/>
    <p:sldId id="418" r:id="rId61"/>
    <p:sldId id="419" r:id="rId62"/>
    <p:sldId id="420" r:id="rId63"/>
    <p:sldId id="429" r:id="rId64"/>
    <p:sldId id="430" r:id="rId65"/>
    <p:sldId id="431" r:id="rId66"/>
    <p:sldId id="432" r:id="rId67"/>
    <p:sldId id="433" r:id="rId68"/>
    <p:sldId id="434" r:id="rId69"/>
    <p:sldId id="435" r:id="rId70"/>
    <p:sldId id="436" r:id="rId71"/>
    <p:sldId id="437" r:id="rId72"/>
    <p:sldId id="438" r:id="rId73"/>
    <p:sldId id="439" r:id="rId74"/>
    <p:sldId id="440" r:id="rId75"/>
    <p:sldId id="441" r:id="rId76"/>
    <p:sldId id="442" r:id="rId77"/>
    <p:sldId id="443" r:id="rId78"/>
    <p:sldId id="444" r:id="rId79"/>
    <p:sldId id="445" r:id="rId80"/>
    <p:sldId id="446" r:id="rId81"/>
    <p:sldId id="447" r:id="rId82"/>
    <p:sldId id="448" r:id="rId83"/>
    <p:sldId id="449" r:id="rId84"/>
    <p:sldId id="450" r:id="rId85"/>
    <p:sldId id="451" r:id="rId86"/>
    <p:sldId id="452" r:id="rId87"/>
    <p:sldId id="393" r:id="rId88"/>
    <p:sldId id="304" r:id="rId89"/>
    <p:sldId id="395" r:id="rId90"/>
    <p:sldId id="399" r:id="rId91"/>
    <p:sldId id="400" r:id="rId92"/>
    <p:sldId id="401" r:id="rId93"/>
    <p:sldId id="403" r:id="rId9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00"/>
    <a:srgbClr val="DDDDDD"/>
    <a:srgbClr val="384392"/>
    <a:srgbClr val="FF9900"/>
    <a:srgbClr val="000066"/>
    <a:srgbClr val="F4C4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19" autoAdjust="0"/>
    <p:restoredTop sz="93042" autoAdjust="0"/>
  </p:normalViewPr>
  <p:slideViewPr>
    <p:cSldViewPr>
      <p:cViewPr varScale="1">
        <p:scale>
          <a:sx n="68" d="100"/>
          <a:sy n="68" d="100"/>
        </p:scale>
        <p:origin x="-9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5.xml"/><Relationship Id="rId95" Type="http://schemas.openxmlformats.org/officeDocument/2006/relationships/notesMaster" Target="notesMasters/notesMaster1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viewProps" Target="viewProps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331254B-67F7-4539-9422-08D2A3BA5133}" type="datetimeFigureOut">
              <a:rPr lang="en-US"/>
              <a:pPr>
                <a:defRPr/>
              </a:pPr>
              <a:t>5/10/2013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DEEEFCD3-AEA5-4936-AC38-B3AF9B5FFE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4182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EEFCD3-AEA5-4936-AC38-B3AF9B5FFE6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89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B2367-C512-4CD2-AE92-BF83C0F76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576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02367-A715-4C61-9015-8448945FB7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41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CBB0E-E268-4B65-9A00-9C77BF4B3A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49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B2367-C512-4CD2-AE92-BF83C0F7620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2210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5A5EB-1206-44C1-B084-C5FDF5D6E37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435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EAA3-E522-4B90-A170-12016A1A6A0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799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84082-F759-4A39-8B94-580507F5A79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0963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BE219-925F-4EF0-A355-03D982983AA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808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DE374-D424-4210-A108-04B7622E7F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0219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F7B30-22C1-41B6-8D32-6E25D534A25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4025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F023E-1459-4715-87BA-E24BAE5900E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144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5A5EB-1206-44C1-B084-C5FDF5D6E3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211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0E085-2079-4239-947C-062A514F8B0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3280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02367-A715-4C61-9015-8448945FB75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4149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CBB0E-E268-4B65-9A00-9C77BF4B3A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302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B2367-C512-4CD2-AE92-BF83C0F7620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6240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5A5EB-1206-44C1-B084-C5FDF5D6E37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5722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EAA3-E522-4B90-A170-12016A1A6A0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3823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84082-F759-4A39-8B94-580507F5A79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3360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BE219-925F-4EF0-A355-03D982983AA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9871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DE374-D424-4210-A108-04B7622E7F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551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F7B30-22C1-41B6-8D32-6E25D534A25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102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EAA3-E522-4B90-A170-12016A1A6A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777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F023E-1459-4715-87BA-E24BAE5900E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3348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0E085-2079-4239-947C-062A514F8B0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624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02367-A715-4C61-9015-8448945FB75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8398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CBB0E-E268-4B65-9A00-9C77BF4B3A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300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B2367-C512-4CD2-AE92-BF83C0F7620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880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5A5EB-1206-44C1-B084-C5FDF5D6E37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8219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EAA3-E522-4B90-A170-12016A1A6A0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8104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84082-F759-4A39-8B94-580507F5A79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9586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BE219-925F-4EF0-A355-03D982983AA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0949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DE374-D424-4210-A108-04B7622E7F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595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84082-F759-4A39-8B94-580507F5A7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3495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F7B30-22C1-41B6-8D32-6E25D534A25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5871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F023E-1459-4715-87BA-E24BAE5900E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9879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0E085-2079-4239-947C-062A514F8B0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8830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02367-A715-4C61-9015-8448945FB75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8277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CBB0E-E268-4B65-9A00-9C77BF4B3A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8039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B2367-C512-4CD2-AE92-BF83C0F7620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3487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5A5EB-1206-44C1-B084-C5FDF5D6E37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0154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EAA3-E522-4B90-A170-12016A1A6A0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30004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84082-F759-4A39-8B94-580507F5A79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60203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BE219-925F-4EF0-A355-03D982983AA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40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BE219-925F-4EF0-A355-03D982983A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4398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DE374-D424-4210-A108-04B7622E7F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1360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F7B30-22C1-41B6-8D32-6E25D534A25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91435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F023E-1459-4715-87BA-E24BAE5900E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28819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0E085-2079-4239-947C-062A514F8B0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83225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02367-A715-4C61-9015-8448945FB75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562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CBB0E-E268-4B65-9A00-9C77BF4B3A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528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DE374-D424-4210-A108-04B7622E7F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149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F7B30-22C1-41B6-8D32-6E25D534A2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975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F023E-1459-4715-87BA-E24BAE5900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409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0E085-2079-4239-947C-062A514F8B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582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6732396-C3F3-4172-83F5-482F2C91B9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6732396-C3F3-4172-83F5-482F2C91B9B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664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6732396-C3F3-4172-83F5-482F2C91B9B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122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6732396-C3F3-4172-83F5-482F2C91B9B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454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6732396-C3F3-4172-83F5-482F2C91B9B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568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5.xml"/><Relationship Id="rId4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1.xml"/><Relationship Id="rId4" Type="http://schemas.openxmlformats.org/officeDocument/2006/relationships/slide" Target="slide3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0.xml"/><Relationship Id="rId4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4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slide" Target="slide4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5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8.xml"/><Relationship Id="rId4" Type="http://schemas.openxmlformats.org/officeDocument/2006/relationships/slide" Target="slide4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84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51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2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slide" Target="slide5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slide" Target="slide5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slide" Target="slide56.xml"/><Relationship Id="rId1" Type="http://schemas.openxmlformats.org/officeDocument/2006/relationships/slideLayout" Target="../slideLayouts/slideLayout18.xml"/><Relationship Id="rId5" Type="http://schemas.openxmlformats.org/officeDocument/2006/relationships/slide" Target="slide58.xml"/><Relationship Id="rId4" Type="http://schemas.openxmlformats.org/officeDocument/2006/relationships/slide" Target="slide5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59.xml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59.xml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9.xml"/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60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9.xml"/><Relationship Id="rId4" Type="http://schemas.openxmlformats.org/officeDocument/2006/relationships/slide" Target="slide5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65.xml"/><Relationship Id="rId2" Type="http://schemas.openxmlformats.org/officeDocument/2006/relationships/slide" Target="slide63.xml"/><Relationship Id="rId1" Type="http://schemas.openxmlformats.org/officeDocument/2006/relationships/slideLayout" Target="../slideLayouts/slideLayout29.xml"/><Relationship Id="rId5" Type="http://schemas.openxmlformats.org/officeDocument/2006/relationships/slide" Target="slide66.xml"/><Relationship Id="rId4" Type="http://schemas.openxmlformats.org/officeDocument/2006/relationships/slide" Target="slide6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67.xml"/><Relationship Id="rId1" Type="http://schemas.openxmlformats.org/officeDocument/2006/relationships/slideLayout" Target="../slideLayouts/slideLayout2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2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67.xml"/><Relationship Id="rId1" Type="http://schemas.openxmlformats.org/officeDocument/2006/relationships/slideLayout" Target="../slideLayouts/slideLayout2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67.xml"/><Relationship Id="rId1" Type="http://schemas.openxmlformats.org/officeDocument/2006/relationships/slideLayout" Target="../slideLayouts/slideLayout29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0.xml"/><Relationship Id="rId4" Type="http://schemas.openxmlformats.org/officeDocument/2006/relationships/slide" Target="slide69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0.xml"/><Relationship Id="rId4" Type="http://schemas.openxmlformats.org/officeDocument/2006/relationships/slide" Target="slide6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slide" Target="slide74.xml"/><Relationship Id="rId1" Type="http://schemas.openxmlformats.org/officeDocument/2006/relationships/slideLayout" Target="../slideLayouts/slideLayout40.xml"/><Relationship Id="rId5" Type="http://schemas.openxmlformats.org/officeDocument/2006/relationships/slide" Target="slide71.xml"/><Relationship Id="rId4" Type="http://schemas.openxmlformats.org/officeDocument/2006/relationships/slide" Target="slide7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75.xml"/><Relationship Id="rId1" Type="http://schemas.openxmlformats.org/officeDocument/2006/relationships/slideLayout" Target="../slideLayouts/slideLayout40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70.xml"/><Relationship Id="rId1" Type="http://schemas.openxmlformats.org/officeDocument/2006/relationships/slideLayout" Target="../slideLayouts/slideLayout40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75.xml"/><Relationship Id="rId1" Type="http://schemas.openxmlformats.org/officeDocument/2006/relationships/slideLayout" Target="../slideLayouts/slideLayout4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" Target="slide75.xml"/><Relationship Id="rId1" Type="http://schemas.openxmlformats.org/officeDocument/2006/relationships/slideLayout" Target="../slideLayouts/slideLayout40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1.xml"/><Relationship Id="rId4" Type="http://schemas.openxmlformats.org/officeDocument/2006/relationships/slide" Target="slide7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1.xml"/><Relationship Id="rId4" Type="http://schemas.openxmlformats.org/officeDocument/2006/relationships/slide" Target="slide7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5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slide" Target="slide80.xml"/><Relationship Id="rId1" Type="http://schemas.openxmlformats.org/officeDocument/2006/relationships/slideLayout" Target="../slideLayouts/slideLayout51.xml"/><Relationship Id="rId5" Type="http://schemas.openxmlformats.org/officeDocument/2006/relationships/slide" Target="slide79.xml"/><Relationship Id="rId4" Type="http://schemas.openxmlformats.org/officeDocument/2006/relationships/slide" Target="slide8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83.xml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" Target="slide78.xml"/><Relationship Id="rId1" Type="http://schemas.openxmlformats.org/officeDocument/2006/relationships/slideLayout" Target="../slideLayouts/slideLayout5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" Target="slide83.xml"/><Relationship Id="rId1" Type="http://schemas.openxmlformats.org/officeDocument/2006/relationships/slideLayout" Target="../slideLayouts/slideLayout5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" Target="slide83.xml"/><Relationship Id="rId1" Type="http://schemas.openxmlformats.org/officeDocument/2006/relationships/slideLayout" Target="../slideLayouts/slideLayout5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166" name="WordArt 6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خودنويس</a:t>
            </a:r>
            <a:endParaRPr lang="en-US" sz="3600" b="1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ahoma"/>
              <a:ea typeface="Tahoma"/>
              <a:cs typeface="Tahoma"/>
            </a:endParaRPr>
          </a:p>
        </p:txBody>
      </p:sp>
      <p:sp>
        <p:nvSpPr>
          <p:cNvPr id="9220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animBg="1"/>
      <p:bldP spid="9216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06823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fa-IR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Lotus" pitchFamily="2" charset="-78"/>
              </a:rPr>
              <a:t>2-نام کنونی منطقه نجران چیست؟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211762" y="2068023"/>
            <a:ext cx="29987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>
              <a:defRPr/>
            </a:pPr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1-ربع الخالی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995362" y="2103438"/>
            <a:ext cx="2586038" cy="64633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algn="r" rtl="1">
              <a:defRPr/>
            </a:pPr>
            <a:r>
              <a:rPr lang="fa-IR" dirty="0" smtClean="0">
                <a:cs typeface="B Lotus" pitchFamily="2" charset="-78"/>
              </a:rPr>
              <a:t>2- ابا سعود</a:t>
            </a:r>
            <a:endParaRPr lang="en-US" dirty="0">
              <a:cs typeface="B Lotus" pitchFamily="2" charset="-78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6343650" y="3200400"/>
            <a:ext cx="18669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>
              <a:defRPr/>
            </a:pPr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3-قحطان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1295400" y="3200400"/>
            <a:ext cx="22860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>
              <a:defRPr/>
            </a:pPr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4-نجران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1267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8600" y="457200"/>
            <a:ext cx="89154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sndAc>
      <p:stSnd>
        <p:snd r:embed="rId2" name="B05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4"/>
          <p:cNvSpPr>
            <a:spLocks noChangeArrowheads="1" noChangeShapeType="1" noTextEdit="1"/>
          </p:cNvSpPr>
          <p:nvPr/>
        </p:nvSpPr>
        <p:spPr bwMode="auto">
          <a:xfrm>
            <a:off x="457200" y="1828800"/>
            <a:ext cx="8229600" cy="327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sndAc>
      <p:stSnd>
        <p:snd r:embed="rId2" name="A07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3962400" y="914400"/>
            <a:ext cx="1524000" cy="914400"/>
          </a:xfrm>
          <a:prstGeom prst="rect">
            <a:avLst/>
          </a:prstGeom>
          <a:solidFill>
            <a:schemeClr val="accent1">
              <a:alpha val="56078"/>
            </a:scheme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3315" name="Rectangl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10800000">
            <a:off x="7010400" y="3276600"/>
            <a:ext cx="1524000" cy="914400"/>
          </a:xfrm>
          <a:prstGeom prst="rect">
            <a:avLst/>
          </a:prstGeom>
          <a:solidFill>
            <a:srgbClr val="FF99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99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3316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8200" y="3276600"/>
            <a:ext cx="1524000" cy="914400"/>
          </a:xfrm>
          <a:prstGeom prst="rect">
            <a:avLst/>
          </a:prstGeom>
          <a:solidFill>
            <a:srgbClr val="384392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38439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3317" name="Rectangle 5">
            <a:hlinkClick r:id="rId5" action="ppaction://hlinksldjump"/>
          </p:cNvPr>
          <p:cNvSpPr>
            <a:spLocks noChangeArrowheads="1"/>
          </p:cNvSpPr>
          <p:nvPr/>
        </p:nvSpPr>
        <p:spPr bwMode="auto">
          <a:xfrm rot="10800000">
            <a:off x="3886200" y="5334000"/>
            <a:ext cx="1524000" cy="914400"/>
          </a:xfrm>
          <a:prstGeom prst="rect">
            <a:avLst/>
          </a:prstGeom>
          <a:solidFill>
            <a:srgbClr val="FF00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00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rot="10800000" wrap="none" anchor="ctr">
            <a:flatTx/>
          </a:bodyPr>
          <a:lstStyle/>
          <a:p>
            <a:pPr algn="ctr"/>
            <a:r>
              <a:rPr lang="en-US"/>
              <a:t>`</a:t>
            </a:r>
          </a:p>
        </p:txBody>
      </p:sp>
      <p:sp>
        <p:nvSpPr>
          <p:cNvPr id="13318" name="Oval 6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19" name="WordArt 7"/>
          <p:cNvSpPr>
            <a:spLocks noChangeArrowheads="1" noChangeShapeType="1" noTextEdit="1"/>
          </p:cNvSpPr>
          <p:nvPr/>
        </p:nvSpPr>
        <p:spPr bwMode="auto">
          <a:xfrm>
            <a:off x="3657600" y="2743200"/>
            <a:ext cx="2286000" cy="152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75" name="WordArt 3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عطر</a:t>
            </a:r>
            <a:endParaRPr lang="en-US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4340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 animBg="1"/>
      <p:bldP spid="1054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6499" name="WordArt 3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صلوات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5364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 animBg="1"/>
      <p:bldP spid="10649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7525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عطر</a:t>
            </a:r>
            <a:endParaRPr lang="en-US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6388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 animBg="1"/>
      <p:bldP spid="1075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549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عطر</a:t>
            </a:r>
            <a:endParaRPr lang="en-US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7412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 animBg="1"/>
      <p:bldP spid="10854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81000"/>
            <a:ext cx="86106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>
              <a:defRPr/>
            </a:pPr>
            <a:r>
              <a:rPr lang="fa-IR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3-کدام یک از </a:t>
            </a:r>
            <a:r>
              <a:rPr lang="fa-IR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مشاواران اسقف </a:t>
            </a:r>
            <a:r>
              <a:rPr lang="fa-IR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اعظم منطقه نجران نبود؟</a:t>
            </a:r>
            <a:endParaRPr lang="en-US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B Lotus" pitchFamily="2" charset="-78"/>
            </a:endParaRPr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4419600" y="1600200"/>
            <a:ext cx="44196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1-شرحبیل بن وداعه همدانی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B Lotus" pitchFamily="2" charset="-78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6350" y="1624013"/>
            <a:ext cx="4191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2-عبدالله بن شرحبیل اصبحی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B Lotus" pitchFamily="2" charset="-78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4533900" y="2590800"/>
            <a:ext cx="43434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3-جبار</a:t>
            </a:r>
            <a:r>
              <a:rPr lang="fa-IR" dirty="0">
                <a:latin typeface="Tahoma" pitchFamily="34" charset="0"/>
                <a:ea typeface="Tahoma" pitchFamily="34" charset="0"/>
                <a:cs typeface="B Lotus" pitchFamily="2" charset="-78"/>
              </a:rPr>
              <a:t> </a:t>
            </a: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بن</a:t>
            </a:r>
            <a:r>
              <a:rPr lang="fa-IR" dirty="0">
                <a:latin typeface="Tahoma" pitchFamily="34" charset="0"/>
                <a:ea typeface="Tahoma" pitchFamily="34" charset="0"/>
                <a:cs typeface="B Lotus" pitchFamily="2" charset="-78"/>
              </a:rPr>
              <a:t> </a:t>
            </a: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فیض</a:t>
            </a:r>
            <a:r>
              <a:rPr lang="fa-IR" dirty="0">
                <a:latin typeface="Tahoma" pitchFamily="34" charset="0"/>
                <a:ea typeface="Tahoma" pitchFamily="34" charset="0"/>
                <a:cs typeface="B Lotus" pitchFamily="2" charset="-78"/>
              </a:rPr>
              <a:t> </a:t>
            </a: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حارضی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B Lotus" pitchFamily="2" charset="-78"/>
            </a:endParaRPr>
          </a:p>
        </p:txBody>
      </p:sp>
      <p:sp>
        <p:nvSpPr>
          <p:cNvPr id="18438" name="Text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09600" y="2590800"/>
            <a:ext cx="3429000" cy="107721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>
              <a:def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>
                <a:latin typeface="Tahoma" pitchFamily="34" charset="0"/>
                <a:ea typeface="Tahoma" pitchFamily="34" charset="0"/>
                <a:cs typeface="B Lotus" pitchFamily="2" charset="-78"/>
              </a:rPr>
              <a:t>4-قلمس </a:t>
            </a:r>
            <a:r>
              <a:rPr lang="fa-IR" dirty="0">
                <a:latin typeface="Tahoma" pitchFamily="34" charset="0"/>
                <a:ea typeface="Tahoma" pitchFamily="34" charset="0"/>
                <a:cs typeface="B Lotus" pitchFamily="2" charset="-78"/>
              </a:rPr>
              <a:t>بن همدان</a:t>
            </a:r>
          </a:p>
          <a:p>
            <a:endParaRPr lang="en-US" dirty="0">
              <a:latin typeface="Tahoma" pitchFamily="34" charset="0"/>
              <a:ea typeface="Tahoma" pitchFamily="34" charset="0"/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9459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8600" y="457200"/>
            <a:ext cx="89154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sndAc>
      <p:stSnd>
        <p:snd r:embed="rId2" name="B01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381000" y="2362200"/>
            <a:ext cx="83820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5546725" y="33131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/>
          </a:p>
        </p:txBody>
      </p:sp>
    </p:spTree>
  </p:cSld>
  <p:clrMapOvr>
    <a:masterClrMapping/>
  </p:clrMapOvr>
  <p:transition>
    <p:sndAc>
      <p:stSnd>
        <p:snd r:embed="rId2" name="A04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3962400" y="914400"/>
            <a:ext cx="1524000" cy="914400"/>
          </a:xfrm>
          <a:prstGeom prst="rect">
            <a:avLst/>
          </a:prstGeom>
          <a:solidFill>
            <a:schemeClr val="accent1">
              <a:alpha val="56078"/>
            </a:scheme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1507" name="Rectangl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10800000">
            <a:off x="7010400" y="3276600"/>
            <a:ext cx="1524000" cy="914400"/>
          </a:xfrm>
          <a:prstGeom prst="rect">
            <a:avLst/>
          </a:prstGeom>
          <a:solidFill>
            <a:srgbClr val="FF99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99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1508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8200" y="3276600"/>
            <a:ext cx="1524000" cy="914400"/>
          </a:xfrm>
          <a:prstGeom prst="rect">
            <a:avLst/>
          </a:prstGeom>
          <a:solidFill>
            <a:srgbClr val="384392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38439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1509" name="Rectangle 5">
            <a:hlinkClick r:id="rId5" action="ppaction://hlinksldjump"/>
          </p:cNvPr>
          <p:cNvSpPr>
            <a:spLocks noChangeArrowheads="1"/>
          </p:cNvSpPr>
          <p:nvPr/>
        </p:nvSpPr>
        <p:spPr bwMode="auto">
          <a:xfrm rot="10800000">
            <a:off x="3886200" y="5334000"/>
            <a:ext cx="1524000" cy="914400"/>
          </a:xfrm>
          <a:prstGeom prst="rect">
            <a:avLst/>
          </a:prstGeom>
          <a:solidFill>
            <a:srgbClr val="FF00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00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rot="10800000" wrap="none" anchor="ctr">
            <a:flatTx/>
          </a:bodyPr>
          <a:lstStyle/>
          <a:p>
            <a:pPr algn="ctr"/>
            <a:r>
              <a:rPr lang="en-US"/>
              <a:t>`</a:t>
            </a:r>
          </a:p>
        </p:txBody>
      </p:sp>
      <p:sp>
        <p:nvSpPr>
          <p:cNvPr id="21510" name="Oval 6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1" name="WordArt 7"/>
          <p:cNvSpPr>
            <a:spLocks noChangeArrowheads="1" noChangeShapeType="1" noTextEdit="1"/>
          </p:cNvSpPr>
          <p:nvPr/>
        </p:nvSpPr>
        <p:spPr bwMode="auto">
          <a:xfrm>
            <a:off x="3657600" y="2743200"/>
            <a:ext cx="2286000" cy="152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573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ماشين حساب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2532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 animBg="1"/>
      <p:bldP spid="10957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0595" name="WordArt 3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صلوات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3556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 animBg="1"/>
      <p:bldP spid="11059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1621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ماشين حساب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4580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 animBg="1"/>
      <p:bldP spid="1116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645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ماشين حساب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5604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 animBg="1"/>
      <p:bldP spid="11264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240295" y="152400"/>
            <a:ext cx="8743099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54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r>
              <a:rPr lang="fa-IR" sz="4800" dirty="0"/>
              <a:t>4-نام فرماندهی سپاه منطقه نجران چه بود؟</a:t>
            </a:r>
            <a:endParaRPr lang="en-US" sz="4800" dirty="0"/>
          </a:p>
        </p:txBody>
      </p:sp>
      <p:sp>
        <p:nvSpPr>
          <p:cNvPr id="26627" name="Text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611844" y="1710789"/>
            <a:ext cx="39225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algn="r" rtl="1"/>
            <a:r>
              <a:rPr lang="fa-IR" dirty="0"/>
              <a:t>1-کرز </a:t>
            </a:r>
            <a:r>
              <a:rPr lang="fa-IR" dirty="0" smtClean="0"/>
              <a:t>بن </a:t>
            </a:r>
            <a:r>
              <a:rPr lang="fa-IR" dirty="0"/>
              <a:t>سبره حارسی</a:t>
            </a:r>
            <a:endParaRPr lang="en-US" dirty="0"/>
          </a:p>
        </p:txBody>
      </p:sp>
      <p:sp>
        <p:nvSpPr>
          <p:cNvPr id="26628" name="TextBox 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44208" y="1710790"/>
            <a:ext cx="4093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algn="r" rtl="1"/>
            <a:r>
              <a:rPr lang="fa-IR" dirty="0"/>
              <a:t>2- جهیر بارقی</a:t>
            </a:r>
            <a:endParaRPr lang="en-US" dirty="0"/>
          </a:p>
        </p:txBody>
      </p:sp>
      <p:sp>
        <p:nvSpPr>
          <p:cNvPr id="26629" name="TextBox 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4648200" y="2886222"/>
            <a:ext cx="3886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algn="r" rtl="1"/>
            <a:r>
              <a:rPr lang="fa-IR" dirty="0"/>
              <a:t>3- ابو حارثه </a:t>
            </a:r>
            <a:endParaRPr lang="en-US" dirty="0"/>
          </a:p>
        </p:txBody>
      </p:sp>
      <p:sp>
        <p:nvSpPr>
          <p:cNvPr id="26630" name="Text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86221"/>
            <a:ext cx="42372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algn="r" rtl="1"/>
            <a:r>
              <a:rPr lang="fa-IR" dirty="0"/>
              <a:t>4-عبد الله بن ربیع  حارثی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7651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8600" y="457200"/>
            <a:ext cx="89154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sndAc>
      <p:stSnd>
        <p:snd r:embed="rId2" name="B05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2"/>
          <p:cNvSpPr>
            <a:spLocks noChangeArrowheads="1" noChangeShapeType="1" noTextEdit="1"/>
          </p:cNvSpPr>
          <p:nvPr/>
        </p:nvSpPr>
        <p:spPr bwMode="auto">
          <a:xfrm>
            <a:off x="533400" y="2514600"/>
            <a:ext cx="79248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5546725" y="33131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/>
          </a:p>
        </p:txBody>
      </p:sp>
    </p:spTree>
  </p:cSld>
  <p:clrMapOvr>
    <a:masterClrMapping/>
  </p:clrMapOvr>
  <p:transition>
    <p:sndAc>
      <p:stSnd>
        <p:snd r:embed="rId2" name="A07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4"/>
          <p:cNvSpPr>
            <a:spLocks noChangeArrowheads="1" noChangeShapeType="1" noTextEdit="1"/>
          </p:cNvSpPr>
          <p:nvPr/>
        </p:nvSpPr>
        <p:spPr bwMode="auto">
          <a:xfrm>
            <a:off x="533400" y="609600"/>
            <a:ext cx="8258175" cy="744538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endParaRPr lang="en-US" sz="4400" b="1" kern="10">
              <a:ln w="15875">
                <a:solidFill>
                  <a:schemeClr val="accent2"/>
                </a:solidFill>
                <a:round/>
                <a:headEnd/>
                <a:tailEnd/>
              </a:ln>
              <a:solidFill>
                <a:schemeClr val="tx2"/>
              </a:solidFill>
              <a:cs typeface="B Lotus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3542" y="423872"/>
            <a:ext cx="850425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fa-I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B Lotus" pitchFamily="2" charset="-78"/>
              </a:rPr>
              <a:t>نام پیامبر(ص) در زبان رومی چه بود؟</a:t>
            </a:r>
            <a:endParaRPr lang="en-US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6172200" y="2013466"/>
            <a:ext cx="252762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a-I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Lotus" pitchFamily="2" charset="-78"/>
              </a:rPr>
              <a:t>1-المنحنا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685800" y="2061865"/>
            <a:ext cx="31242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a-I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Lotus" pitchFamily="2" charset="-78"/>
              </a:rPr>
              <a:t>2-فارقلیطا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6172200" y="3352800"/>
            <a:ext cx="279558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a-I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Lotus" pitchFamily="2" charset="-78"/>
              </a:rPr>
              <a:t>3-شرحبیل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990600" y="3343422"/>
            <a:ext cx="336266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a-I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Lotus" pitchFamily="2" charset="-78"/>
              </a:rPr>
              <a:t>4-اسپینا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3962400" y="914400"/>
            <a:ext cx="1524000" cy="914400"/>
          </a:xfrm>
          <a:prstGeom prst="rect">
            <a:avLst/>
          </a:prstGeom>
          <a:solidFill>
            <a:schemeClr val="accent1">
              <a:alpha val="56078"/>
            </a:scheme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9699" name="Rectangl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10800000">
            <a:off x="7010400" y="3276600"/>
            <a:ext cx="1524000" cy="914400"/>
          </a:xfrm>
          <a:prstGeom prst="rect">
            <a:avLst/>
          </a:prstGeom>
          <a:solidFill>
            <a:srgbClr val="FF99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99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9700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8200" y="3276600"/>
            <a:ext cx="1524000" cy="914400"/>
          </a:xfrm>
          <a:prstGeom prst="rect">
            <a:avLst/>
          </a:prstGeom>
          <a:solidFill>
            <a:srgbClr val="384392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38439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9701" name="Rectangle 5">
            <a:hlinkClick r:id="rId5" action="ppaction://hlinksldjump"/>
          </p:cNvPr>
          <p:cNvSpPr>
            <a:spLocks noChangeArrowheads="1"/>
          </p:cNvSpPr>
          <p:nvPr/>
        </p:nvSpPr>
        <p:spPr bwMode="auto">
          <a:xfrm rot="10800000">
            <a:off x="3886200" y="5334000"/>
            <a:ext cx="1524000" cy="914400"/>
          </a:xfrm>
          <a:prstGeom prst="rect">
            <a:avLst/>
          </a:prstGeom>
          <a:solidFill>
            <a:srgbClr val="FF00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00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rot="10800000" wrap="none" anchor="ctr">
            <a:flatTx/>
          </a:bodyPr>
          <a:lstStyle/>
          <a:p>
            <a:pPr algn="ctr"/>
            <a:r>
              <a:rPr lang="en-US"/>
              <a:t>`</a:t>
            </a:r>
          </a:p>
        </p:txBody>
      </p:sp>
      <p:sp>
        <p:nvSpPr>
          <p:cNvPr id="29702" name="Oval 6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703" name="WordArt 7"/>
          <p:cNvSpPr>
            <a:spLocks noChangeArrowheads="1" noChangeShapeType="1" noTextEdit="1"/>
          </p:cNvSpPr>
          <p:nvPr/>
        </p:nvSpPr>
        <p:spPr bwMode="auto">
          <a:xfrm>
            <a:off x="3657600" y="2743200"/>
            <a:ext cx="2286000" cy="152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859" name="WordArt 3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خودنويس</a:t>
            </a:r>
            <a:endParaRPr lang="en-US" sz="3600" b="1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ahoma"/>
              <a:ea typeface="Tahoma"/>
              <a:cs typeface="Tahoma"/>
            </a:endParaRPr>
          </a:p>
        </p:txBody>
      </p:sp>
      <p:sp>
        <p:nvSpPr>
          <p:cNvPr id="30724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 animBg="1"/>
      <p:bldP spid="12185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883" name="WordArt 3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صلوات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1748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 animBg="1"/>
      <p:bldP spid="12288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909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خودنويس</a:t>
            </a:r>
            <a:endParaRPr lang="en-US" sz="3600" b="1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ahoma"/>
              <a:ea typeface="Tahoma"/>
              <a:cs typeface="Tahoma"/>
            </a:endParaRPr>
          </a:p>
        </p:txBody>
      </p:sp>
      <p:sp>
        <p:nvSpPr>
          <p:cNvPr id="32772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 animBg="1"/>
      <p:bldP spid="12390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795" name="Rectangle 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934" name="WordArt 6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خودنويس</a:t>
            </a:r>
            <a:endParaRPr lang="en-US" sz="3600" b="1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ahoma"/>
              <a:ea typeface="Tahoma"/>
              <a:cs typeface="Tahoma"/>
            </a:endParaRPr>
          </a:p>
        </p:txBody>
      </p:sp>
      <p:sp>
        <p:nvSpPr>
          <p:cNvPr id="33797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 animBg="1"/>
      <p:bldP spid="12493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152400" y="228600"/>
            <a:ext cx="8860118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48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r>
              <a:rPr lang="fa-IR" dirty="0"/>
              <a:t>5-کدام یک از کتاب زیر در کلیسای </a:t>
            </a:r>
            <a:r>
              <a:rPr lang="fa-IR" dirty="0" smtClean="0"/>
              <a:t>نجران</a:t>
            </a:r>
            <a:endParaRPr lang="en-US" dirty="0" smtClean="0"/>
          </a:p>
          <a:p>
            <a:r>
              <a:rPr lang="fa-IR" dirty="0" smtClean="0"/>
              <a:t> </a:t>
            </a:r>
            <a:r>
              <a:rPr lang="fa-IR" dirty="0"/>
              <a:t>مورد برسی قرار نگرفت؟</a:t>
            </a:r>
            <a:endParaRPr lang="en-US" dirty="0"/>
          </a:p>
        </p:txBody>
      </p:sp>
      <p:sp>
        <p:nvSpPr>
          <p:cNvPr id="34819" name="Text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777132" y="2363092"/>
            <a:ext cx="299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1- صحیفه شیث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4820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85800" y="2363092"/>
            <a:ext cx="3276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2-صحیفه </a:t>
            </a:r>
            <a:r>
              <a:rPr lang="fa-I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شمعون</a:t>
            </a:r>
            <a:endParaRPr lang="fa-I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4821" name="Text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777132" y="3600657"/>
            <a:ext cx="299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3-صحیفه ابراهیم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4822" name="Text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85800" y="3600657"/>
            <a:ext cx="3276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4- صحیفه ادریس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5843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8600" y="0"/>
            <a:ext cx="8915400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sndAc>
      <p:stSnd>
        <p:snd r:embed="rId2" name="B01.wav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4"/>
          <p:cNvSpPr>
            <a:spLocks noChangeArrowheads="1" noChangeShapeType="1" noTextEdit="1"/>
          </p:cNvSpPr>
          <p:nvPr/>
        </p:nvSpPr>
        <p:spPr bwMode="auto">
          <a:xfrm>
            <a:off x="457200" y="2438400"/>
            <a:ext cx="815340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sndAc>
      <p:stSnd>
        <p:snd r:embed="rId2" name="A04.wav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3962400" y="914400"/>
            <a:ext cx="1524000" cy="914400"/>
          </a:xfrm>
          <a:prstGeom prst="rect">
            <a:avLst/>
          </a:prstGeom>
          <a:solidFill>
            <a:schemeClr val="accent1">
              <a:alpha val="56078"/>
            </a:scheme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7891" name="Rectangl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10800000">
            <a:off x="7010400" y="3276600"/>
            <a:ext cx="1524000" cy="914400"/>
          </a:xfrm>
          <a:prstGeom prst="rect">
            <a:avLst/>
          </a:prstGeom>
          <a:solidFill>
            <a:srgbClr val="FF99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99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7892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8200" y="3276600"/>
            <a:ext cx="1524000" cy="914400"/>
          </a:xfrm>
          <a:prstGeom prst="rect">
            <a:avLst/>
          </a:prstGeom>
          <a:solidFill>
            <a:srgbClr val="384392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38439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7893" name="Rectangle 5">
            <a:hlinkClick r:id="rId5" action="ppaction://hlinksldjump"/>
          </p:cNvPr>
          <p:cNvSpPr>
            <a:spLocks noChangeArrowheads="1"/>
          </p:cNvSpPr>
          <p:nvPr/>
        </p:nvSpPr>
        <p:spPr bwMode="auto">
          <a:xfrm rot="10800000">
            <a:off x="3886200" y="5334000"/>
            <a:ext cx="1524000" cy="914400"/>
          </a:xfrm>
          <a:prstGeom prst="rect">
            <a:avLst/>
          </a:prstGeom>
          <a:solidFill>
            <a:srgbClr val="FF00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00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rot="10800000" wrap="none" anchor="ctr">
            <a:flatTx/>
          </a:bodyPr>
          <a:lstStyle/>
          <a:p>
            <a:pPr algn="ctr"/>
            <a:r>
              <a:rPr lang="en-US"/>
              <a:t>`</a:t>
            </a:r>
          </a:p>
        </p:txBody>
      </p:sp>
      <p:sp>
        <p:nvSpPr>
          <p:cNvPr id="37894" name="Oval 6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895" name="WordArt 7"/>
          <p:cNvSpPr>
            <a:spLocks noChangeArrowheads="1" noChangeShapeType="1" noTextEdit="1"/>
          </p:cNvSpPr>
          <p:nvPr/>
        </p:nvSpPr>
        <p:spPr bwMode="auto">
          <a:xfrm>
            <a:off x="3657600" y="2743200"/>
            <a:ext cx="2286000" cy="152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4147" name="WordArt 3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ماشين حساب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8916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 animBg="1"/>
      <p:bldP spid="1341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075" name="Rectangle 4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28600" y="457200"/>
            <a:ext cx="89154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sndAc>
      <p:stSnd>
        <p:snd r:embed="rId3" name="B01.wav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5171" name="WordArt 3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صلوات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9940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 animBg="1"/>
      <p:bldP spid="13517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6197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ماشين حساب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0964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4" grpId="0" animBg="1"/>
      <p:bldP spid="13619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7221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ماشين حساب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1988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 animBg="1"/>
      <p:bldP spid="13722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2"/>
          <p:cNvSpPr txBox="1">
            <a:spLocks noChangeArrowheads="1"/>
          </p:cNvSpPr>
          <p:nvPr/>
        </p:nvSpPr>
        <p:spPr bwMode="auto">
          <a:xfrm>
            <a:off x="925495" y="164659"/>
            <a:ext cx="7521610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48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rtl="1"/>
            <a:r>
              <a:rPr lang="fa-IR" dirty="0"/>
              <a:t>6-جزیه مقرر شده در زمان </a:t>
            </a:r>
            <a:r>
              <a:rPr lang="fa-IR" dirty="0" smtClean="0"/>
              <a:t>پیامبر</a:t>
            </a:r>
            <a:r>
              <a:rPr lang="fa-IR" sz="2400" dirty="0" smtClean="0"/>
              <a:t>(ص</a:t>
            </a:r>
            <a:r>
              <a:rPr lang="fa-IR" sz="2400" dirty="0"/>
              <a:t>)</a:t>
            </a:r>
            <a:r>
              <a:rPr lang="fa-IR" dirty="0"/>
              <a:t> </a:t>
            </a:r>
            <a:endParaRPr lang="fa-IR" dirty="0" smtClean="0"/>
          </a:p>
          <a:p>
            <a:pPr rtl="1"/>
            <a:r>
              <a:rPr lang="fa-IR" dirty="0" smtClean="0"/>
              <a:t>چند حُله </a:t>
            </a:r>
            <a:r>
              <a:rPr lang="fa-IR" dirty="0"/>
              <a:t>بود؟</a:t>
            </a:r>
            <a:endParaRPr lang="en-US" dirty="0"/>
          </a:p>
        </p:txBody>
      </p:sp>
      <p:sp>
        <p:nvSpPr>
          <p:cNvPr id="43011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86400" y="2461700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1-1000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43013" name="Text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86400" y="3344451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3-1600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7" name="Text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095500" y="2461700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2-1400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8" name="Text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095500" y="3344451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4-2000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4035" name="Rectangl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8600" y="457200"/>
            <a:ext cx="89154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036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200" y="228600"/>
            <a:ext cx="89154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sndAc>
      <p:stSnd>
        <p:snd r:embed="rId2" name="B05.wav"/>
      </p:stSnd>
    </p:sndAc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WordArt 2"/>
          <p:cNvSpPr>
            <a:spLocks noChangeArrowheads="1" noChangeShapeType="1" noTextEdit="1"/>
          </p:cNvSpPr>
          <p:nvPr/>
        </p:nvSpPr>
        <p:spPr bwMode="auto">
          <a:xfrm>
            <a:off x="381000" y="2209800"/>
            <a:ext cx="8229600" cy="2743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sndAc>
      <p:stSnd>
        <p:snd r:embed="rId2" name="A05.wav"/>
      </p:stSnd>
    </p:sndAc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3962400" y="914400"/>
            <a:ext cx="1524000" cy="914400"/>
          </a:xfrm>
          <a:prstGeom prst="rect">
            <a:avLst/>
          </a:prstGeom>
          <a:solidFill>
            <a:schemeClr val="accent1">
              <a:alpha val="56078"/>
            </a:scheme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46083" name="Rectangl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10800000">
            <a:off x="7010400" y="3276600"/>
            <a:ext cx="1524000" cy="914400"/>
          </a:xfrm>
          <a:prstGeom prst="rect">
            <a:avLst/>
          </a:prstGeom>
          <a:solidFill>
            <a:srgbClr val="FF99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99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46084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8200" y="3276600"/>
            <a:ext cx="1524000" cy="914400"/>
          </a:xfrm>
          <a:prstGeom prst="rect">
            <a:avLst/>
          </a:prstGeom>
          <a:solidFill>
            <a:srgbClr val="384392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38439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46085" name="Rectangle 5">
            <a:hlinkClick r:id="rId5" action="ppaction://hlinksldjump"/>
          </p:cNvPr>
          <p:cNvSpPr>
            <a:spLocks noChangeArrowheads="1"/>
          </p:cNvSpPr>
          <p:nvPr/>
        </p:nvSpPr>
        <p:spPr bwMode="auto">
          <a:xfrm rot="10800000">
            <a:off x="3886200" y="5334000"/>
            <a:ext cx="1524000" cy="914400"/>
          </a:xfrm>
          <a:prstGeom prst="rect">
            <a:avLst/>
          </a:prstGeom>
          <a:solidFill>
            <a:srgbClr val="FF00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00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rot="10800000" wrap="none" anchor="ctr">
            <a:flatTx/>
          </a:bodyPr>
          <a:lstStyle/>
          <a:p>
            <a:pPr algn="ctr"/>
            <a:r>
              <a:rPr lang="en-US"/>
              <a:t>`</a:t>
            </a:r>
          </a:p>
        </p:txBody>
      </p:sp>
      <p:sp>
        <p:nvSpPr>
          <p:cNvPr id="46086" name="Oval 6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87" name="WordArt 7"/>
          <p:cNvSpPr>
            <a:spLocks noChangeArrowheads="1" noChangeShapeType="1" noTextEdit="1"/>
          </p:cNvSpPr>
          <p:nvPr/>
        </p:nvSpPr>
        <p:spPr bwMode="auto">
          <a:xfrm>
            <a:off x="3657600" y="2743200"/>
            <a:ext cx="2286000" cy="152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365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عطر</a:t>
            </a:r>
            <a:endParaRPr lang="en-US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7108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 animBg="1"/>
      <p:bldP spid="14336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4387" name="WordArt 3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صلوات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8132" name="Rectangle 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 animBg="1"/>
      <p:bldP spid="14438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5413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عطر</a:t>
            </a:r>
            <a:endParaRPr lang="en-US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9156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 animBg="1"/>
      <p:bldP spid="1454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5"/>
          <p:cNvSpPr>
            <a:spLocks noChangeArrowheads="1" noChangeShapeType="1" noTextEdit="1"/>
          </p:cNvSpPr>
          <p:nvPr/>
        </p:nvSpPr>
        <p:spPr bwMode="auto">
          <a:xfrm>
            <a:off x="1524000" y="2133600"/>
            <a:ext cx="65532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sndAc>
      <p:stSnd>
        <p:snd r:embed="rId2" name="A05.wav"/>
      </p:stSnd>
    </p:sndAc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6437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عطر</a:t>
            </a:r>
            <a:endParaRPr lang="en-US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50180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48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4" grpId="0" animBg="1"/>
      <p:bldP spid="14643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281855"/>
            <a:ext cx="9144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48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rtl="1"/>
            <a:r>
              <a:rPr lang="en-US" dirty="0" smtClean="0">
                <a:solidFill>
                  <a:srgbClr val="002060"/>
                </a:solidFill>
              </a:rPr>
              <a:t>7</a:t>
            </a:r>
            <a:r>
              <a:rPr lang="fa-IR" dirty="0" smtClean="0">
                <a:solidFill>
                  <a:srgbClr val="002060"/>
                </a:solidFill>
              </a:rPr>
              <a:t>-اصحاب اخدود چه کسانی هستند؟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6342" y="2249728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1- مسیحیان نجران که به اجبار یهودیان از دین خود خارج شدند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7" name="TextBox 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7994" y="3200400"/>
            <a:ext cx="91440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2- یهودیانی که برای خارج کردن مسیحیان نجران از دینشان ایشان را سوزاندند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8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572000"/>
            <a:ext cx="91440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3- مسیحیان نجران که به اجبار یهودیان برای عدم قبول به خروج از دینشان در آتش سوختند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5843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8600" y="0"/>
            <a:ext cx="8915400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456696"/>
      </p:ext>
    </p:extLst>
  </p:cSld>
  <p:clrMapOvr>
    <a:masterClrMapping/>
  </p:clrMapOvr>
  <p:transition>
    <p:sndAc>
      <p:stSnd>
        <p:snd r:embed="rId2" name="B01.wav"/>
      </p:stSnd>
    </p:sndAc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4"/>
          <p:cNvSpPr>
            <a:spLocks noChangeArrowheads="1" noChangeShapeType="1" noTextEdit="1"/>
          </p:cNvSpPr>
          <p:nvPr/>
        </p:nvSpPr>
        <p:spPr bwMode="auto">
          <a:xfrm>
            <a:off x="457200" y="2438400"/>
            <a:ext cx="815340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4175726"/>
      </p:ext>
    </p:extLst>
  </p:cSld>
  <p:clrMapOvr>
    <a:masterClrMapping/>
  </p:clrMapOvr>
  <p:transition>
    <p:sndAc>
      <p:stSnd>
        <p:snd r:embed="rId2" name="A04.wav"/>
      </p:stSnd>
    </p:sndAc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3962400" y="914400"/>
            <a:ext cx="1524000" cy="914400"/>
          </a:xfrm>
          <a:prstGeom prst="rect">
            <a:avLst/>
          </a:prstGeom>
          <a:solidFill>
            <a:schemeClr val="accent1">
              <a:alpha val="56078"/>
            </a:scheme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891" name="Rectangl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10800000">
            <a:off x="7010400" y="3276600"/>
            <a:ext cx="1524000" cy="914400"/>
          </a:xfrm>
          <a:prstGeom prst="rect">
            <a:avLst/>
          </a:prstGeom>
          <a:solidFill>
            <a:srgbClr val="FF99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99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892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8200" y="3276600"/>
            <a:ext cx="1524000" cy="914400"/>
          </a:xfrm>
          <a:prstGeom prst="rect">
            <a:avLst/>
          </a:prstGeom>
          <a:solidFill>
            <a:srgbClr val="384392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38439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893" name="Rectangle 5">
            <a:hlinkClick r:id="rId5" action="ppaction://hlinksldjump"/>
          </p:cNvPr>
          <p:cNvSpPr>
            <a:spLocks noChangeArrowheads="1"/>
          </p:cNvSpPr>
          <p:nvPr/>
        </p:nvSpPr>
        <p:spPr bwMode="auto">
          <a:xfrm rot="10800000">
            <a:off x="3886200" y="5334000"/>
            <a:ext cx="1524000" cy="914400"/>
          </a:xfrm>
          <a:prstGeom prst="rect">
            <a:avLst/>
          </a:prstGeom>
          <a:solidFill>
            <a:srgbClr val="FF00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00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rot="10800000" wrap="none" anchor="ctr">
            <a:flatTx/>
          </a:bodyPr>
          <a:lstStyle/>
          <a:p>
            <a:pPr algn="ctr"/>
            <a:r>
              <a:rPr lang="en-US">
                <a:solidFill>
                  <a:srgbClr val="000000"/>
                </a:solidFill>
              </a:rPr>
              <a:t>`</a:t>
            </a:r>
          </a:p>
        </p:txBody>
      </p:sp>
      <p:sp>
        <p:nvSpPr>
          <p:cNvPr id="37894" name="Oval 6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895" name="WordArt 7"/>
          <p:cNvSpPr>
            <a:spLocks noChangeArrowheads="1" noChangeShapeType="1" noTextEdit="1"/>
          </p:cNvSpPr>
          <p:nvPr/>
        </p:nvSpPr>
        <p:spPr bwMode="auto">
          <a:xfrm>
            <a:off x="3657600" y="2743200"/>
            <a:ext cx="2286000" cy="152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؟</a:t>
            </a:r>
          </a:p>
        </p:txBody>
      </p:sp>
    </p:spTree>
    <p:extLst>
      <p:ext uri="{BB962C8B-B14F-4D97-AF65-F5344CB8AC3E}">
        <p14:creationId xmlns:p14="http://schemas.microsoft.com/office/powerpoint/2010/main" val="48728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4147" name="WordArt 3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ماشين حساب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8916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71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 animBg="1"/>
      <p:bldP spid="13414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5171" name="WordArt 3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صلوات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9940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72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 animBg="1"/>
      <p:bldP spid="135171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6197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ماشين حساب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0964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57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4" grpId="0" animBg="1"/>
      <p:bldP spid="13619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7221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ماشين حساب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1988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-7620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50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 animBg="1"/>
      <p:bldP spid="137221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1117950" y="152400"/>
            <a:ext cx="6987810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54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r>
              <a:rPr lang="fa-IR" sz="4800" dirty="0" smtClean="0"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8-عقد برادری بین مهاجر و انصار</a:t>
            </a:r>
          </a:p>
          <a:p>
            <a:r>
              <a:rPr lang="fa-IR" sz="4800" dirty="0" smtClean="0"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 در چه روزی برقرار شد؟</a:t>
            </a:r>
            <a:endParaRPr lang="en-US" sz="4800" dirty="0">
              <a:gradFill>
                <a:gsLst>
                  <a:gs pos="25000">
                    <a:srgbClr val="333399">
                      <a:satMod val="155000"/>
                    </a:srgbClr>
                  </a:gs>
                  <a:gs pos="100000">
                    <a:srgbClr val="333399">
                      <a:shade val="45000"/>
                      <a:satMod val="165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6627" name="Text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611844" y="2667000"/>
            <a:ext cx="39225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algn="r" rtl="1"/>
            <a:r>
              <a:rPr lang="fa-IR" dirty="0" smtClean="0">
                <a:solidFill>
                  <a:srgbClr val="000000"/>
                </a:solidFill>
              </a:rPr>
              <a:t>1-در حجه الوداع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6628" name="TextBox 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18417" y="2666999"/>
            <a:ext cx="4093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algn="r" rtl="1"/>
            <a:r>
              <a:rPr lang="fa-IR" dirty="0">
                <a:solidFill>
                  <a:srgbClr val="000000"/>
                </a:solidFill>
              </a:rPr>
              <a:t>2- </a:t>
            </a:r>
            <a:r>
              <a:rPr lang="fa-IR" dirty="0" smtClean="0">
                <a:solidFill>
                  <a:srgbClr val="000000"/>
                </a:solidFill>
              </a:rPr>
              <a:t>روز مباهله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6629" name="Text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648200" y="3842433"/>
            <a:ext cx="3886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algn="r" rtl="1"/>
            <a:r>
              <a:rPr lang="fa-IR" dirty="0">
                <a:solidFill>
                  <a:srgbClr val="000000"/>
                </a:solidFill>
              </a:rPr>
              <a:t>3- </a:t>
            </a:r>
            <a:r>
              <a:rPr lang="fa-IR" dirty="0" smtClean="0">
                <a:solidFill>
                  <a:srgbClr val="000000"/>
                </a:solidFill>
              </a:rPr>
              <a:t>پس از جنگ بدر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6630" name="Text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842432"/>
            <a:ext cx="42372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algn="r" rtl="1"/>
            <a:r>
              <a:rPr lang="fa-IR" dirty="0" smtClean="0">
                <a:solidFill>
                  <a:srgbClr val="000000"/>
                </a:solidFill>
              </a:rPr>
              <a:t>4-روز عید فطر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24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3962400" y="914400"/>
            <a:ext cx="1524000" cy="914400"/>
          </a:xfrm>
          <a:prstGeom prst="rect">
            <a:avLst/>
          </a:prstGeom>
          <a:solidFill>
            <a:schemeClr val="accent1">
              <a:alpha val="56078"/>
            </a:scheme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5123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7010400" y="3276600"/>
            <a:ext cx="1524000" cy="914400"/>
          </a:xfrm>
          <a:prstGeom prst="rect">
            <a:avLst/>
          </a:prstGeom>
          <a:solidFill>
            <a:srgbClr val="FF99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99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5124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8200" y="3276600"/>
            <a:ext cx="1524000" cy="914400"/>
          </a:xfrm>
          <a:prstGeom prst="rect">
            <a:avLst/>
          </a:prstGeom>
          <a:solidFill>
            <a:srgbClr val="384392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38439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5125" name="Rectangle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10800000">
            <a:off x="3886200" y="5334000"/>
            <a:ext cx="1524000" cy="914400"/>
          </a:xfrm>
          <a:prstGeom prst="rect">
            <a:avLst/>
          </a:prstGeom>
          <a:solidFill>
            <a:srgbClr val="FF00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00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rot="10800000" wrap="none" anchor="ctr">
            <a:flatTx/>
          </a:bodyPr>
          <a:lstStyle/>
          <a:p>
            <a:pPr algn="ctr"/>
            <a:r>
              <a:rPr lang="en-US"/>
              <a:t>`</a:t>
            </a:r>
          </a:p>
        </p:txBody>
      </p:sp>
      <p:sp>
        <p:nvSpPr>
          <p:cNvPr id="5126" name="Oval 6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7" name="WordArt 7"/>
          <p:cNvSpPr>
            <a:spLocks noChangeArrowheads="1" noChangeShapeType="1" noTextEdit="1"/>
          </p:cNvSpPr>
          <p:nvPr/>
        </p:nvSpPr>
        <p:spPr bwMode="auto">
          <a:xfrm>
            <a:off x="3657600" y="2743200"/>
            <a:ext cx="2286000" cy="152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7651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8600" y="457200"/>
            <a:ext cx="89154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77444"/>
      </p:ext>
    </p:extLst>
  </p:cSld>
  <p:clrMapOvr>
    <a:masterClrMapping/>
  </p:clrMapOvr>
  <p:transition>
    <p:sndAc>
      <p:stSnd>
        <p:snd r:embed="rId2" name="B05.wav"/>
      </p:stSnd>
    </p:sndAc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2"/>
          <p:cNvSpPr>
            <a:spLocks noChangeArrowheads="1" noChangeShapeType="1" noTextEdit="1"/>
          </p:cNvSpPr>
          <p:nvPr/>
        </p:nvSpPr>
        <p:spPr bwMode="auto">
          <a:xfrm>
            <a:off x="533400" y="2514600"/>
            <a:ext cx="79248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5546725" y="33131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74272"/>
      </p:ext>
    </p:extLst>
  </p:cSld>
  <p:clrMapOvr>
    <a:masterClrMapping/>
  </p:clrMapOvr>
  <p:transition>
    <p:sndAc>
      <p:stSnd>
        <p:snd r:embed="rId2" name="A07.wav"/>
      </p:stSnd>
    </p:sndAc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3962400" y="914400"/>
            <a:ext cx="1524000" cy="914400"/>
          </a:xfrm>
          <a:prstGeom prst="rect">
            <a:avLst/>
          </a:prstGeom>
          <a:solidFill>
            <a:schemeClr val="accent1">
              <a:alpha val="56078"/>
            </a:scheme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9699" name="Rectangl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10800000">
            <a:off x="7010400" y="3276600"/>
            <a:ext cx="1524000" cy="914400"/>
          </a:xfrm>
          <a:prstGeom prst="rect">
            <a:avLst/>
          </a:prstGeom>
          <a:solidFill>
            <a:srgbClr val="FF99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99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9700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8200" y="3276600"/>
            <a:ext cx="1524000" cy="914400"/>
          </a:xfrm>
          <a:prstGeom prst="rect">
            <a:avLst/>
          </a:prstGeom>
          <a:solidFill>
            <a:srgbClr val="384392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38439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9701" name="Rectangle 5">
            <a:hlinkClick r:id="rId5" action="ppaction://hlinksldjump"/>
          </p:cNvPr>
          <p:cNvSpPr>
            <a:spLocks noChangeArrowheads="1"/>
          </p:cNvSpPr>
          <p:nvPr/>
        </p:nvSpPr>
        <p:spPr bwMode="auto">
          <a:xfrm rot="10800000">
            <a:off x="3886200" y="5334000"/>
            <a:ext cx="1524000" cy="914400"/>
          </a:xfrm>
          <a:prstGeom prst="rect">
            <a:avLst/>
          </a:prstGeom>
          <a:solidFill>
            <a:srgbClr val="FF00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00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rot="10800000" wrap="none" anchor="ctr">
            <a:flatTx/>
          </a:bodyPr>
          <a:lstStyle/>
          <a:p>
            <a:pPr algn="ctr"/>
            <a:r>
              <a:rPr lang="en-US">
                <a:solidFill>
                  <a:srgbClr val="000000"/>
                </a:solidFill>
              </a:rPr>
              <a:t>`</a:t>
            </a:r>
          </a:p>
        </p:txBody>
      </p:sp>
      <p:sp>
        <p:nvSpPr>
          <p:cNvPr id="29702" name="Oval 6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9703" name="WordArt 7"/>
          <p:cNvSpPr>
            <a:spLocks noChangeArrowheads="1" noChangeShapeType="1" noTextEdit="1"/>
          </p:cNvSpPr>
          <p:nvPr/>
        </p:nvSpPr>
        <p:spPr bwMode="auto">
          <a:xfrm>
            <a:off x="3657600" y="2743200"/>
            <a:ext cx="2286000" cy="152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؟</a:t>
            </a:r>
          </a:p>
        </p:txBody>
      </p:sp>
    </p:spTree>
    <p:extLst>
      <p:ext uri="{BB962C8B-B14F-4D97-AF65-F5344CB8AC3E}">
        <p14:creationId xmlns:p14="http://schemas.microsoft.com/office/powerpoint/2010/main" val="307901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1859" name="WordArt 3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خودنويس</a:t>
            </a:r>
            <a:endParaRPr lang="en-US" sz="3600" b="1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ahoma"/>
              <a:ea typeface="Tahoma"/>
              <a:cs typeface="Tahoma"/>
            </a:endParaRPr>
          </a:p>
        </p:txBody>
      </p:sp>
      <p:sp>
        <p:nvSpPr>
          <p:cNvPr id="30724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1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8" grpId="0" animBg="1"/>
      <p:bldP spid="12185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2883" name="WordArt 3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صلوات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1748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09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 animBg="1"/>
      <p:bldP spid="12288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3909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خودنويس</a:t>
            </a:r>
            <a:endParaRPr lang="en-US" sz="3600" b="1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ahoma"/>
              <a:ea typeface="Tahoma"/>
              <a:cs typeface="Tahoma"/>
            </a:endParaRPr>
          </a:p>
        </p:txBody>
      </p:sp>
      <p:sp>
        <p:nvSpPr>
          <p:cNvPr id="32772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18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 animBg="1"/>
      <p:bldP spid="12390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3795" name="Rectangle 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24934" name="WordArt 6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خودنويس</a:t>
            </a:r>
            <a:endParaRPr lang="en-US" sz="3600" b="1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ahoma"/>
              <a:ea typeface="Tahoma"/>
              <a:cs typeface="Tahoma"/>
            </a:endParaRPr>
          </a:p>
        </p:txBody>
      </p:sp>
      <p:sp>
        <p:nvSpPr>
          <p:cNvPr id="33797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65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 animBg="1"/>
      <p:bldP spid="12493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2"/>
          <p:cNvSpPr txBox="1">
            <a:spLocks noChangeArrowheads="1"/>
          </p:cNvSpPr>
          <p:nvPr/>
        </p:nvSpPr>
        <p:spPr bwMode="auto">
          <a:xfrm>
            <a:off x="601695" y="164659"/>
            <a:ext cx="816922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48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rtl="1"/>
            <a:r>
              <a:rPr lang="fa-IR" dirty="0" smtClean="0"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9-مباهله در جه روزی از هفته انحام شد</a:t>
            </a:r>
            <a:endParaRPr lang="en-US" dirty="0">
              <a:gradFill>
                <a:gsLst>
                  <a:gs pos="25000">
                    <a:srgbClr val="333399">
                      <a:satMod val="155000"/>
                    </a:srgbClr>
                  </a:gs>
                  <a:gs pos="100000">
                    <a:srgbClr val="333399">
                      <a:shade val="45000"/>
                      <a:satMod val="165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43011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86400" y="2461700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1-شنبه</a:t>
            </a:r>
            <a:endParaRPr lang="en-US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43013" name="Text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486400" y="3344451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3-سه شنبه</a:t>
            </a:r>
            <a:endParaRPr lang="en-US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7" name="Text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095500" y="2461700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2-دوشنبه</a:t>
            </a:r>
            <a:endParaRPr lang="en-US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8" name="Text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095500" y="3344451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4-چهارشنبه</a:t>
            </a:r>
            <a:endParaRPr lang="en-US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214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4035" name="Rectangl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8600" y="457200"/>
            <a:ext cx="89154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4036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200" y="228600"/>
            <a:ext cx="89154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050113"/>
      </p:ext>
    </p:extLst>
  </p:cSld>
  <p:clrMapOvr>
    <a:masterClrMapping/>
  </p:clrMapOvr>
  <p:transition>
    <p:sndAc>
      <p:stSnd>
        <p:snd r:embed="rId2" name="B05.wav"/>
      </p:stSnd>
    </p:sndAc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WordArt 2"/>
          <p:cNvSpPr>
            <a:spLocks noChangeArrowheads="1" noChangeShapeType="1" noTextEdit="1"/>
          </p:cNvSpPr>
          <p:nvPr/>
        </p:nvSpPr>
        <p:spPr bwMode="auto">
          <a:xfrm>
            <a:off x="381000" y="2209800"/>
            <a:ext cx="8229600" cy="2743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67571909"/>
      </p:ext>
    </p:extLst>
  </p:cSld>
  <p:clrMapOvr>
    <a:masterClrMapping/>
  </p:clrMapOvr>
  <p:transition>
    <p:sndAc>
      <p:stSnd>
        <p:snd r:embed="rId2" name="A05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9093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خودنويس</a:t>
            </a:r>
            <a:endParaRPr lang="en-US" sz="3600" b="1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ahoma"/>
              <a:ea typeface="Tahoma"/>
              <a:cs typeface="Tahoma"/>
            </a:endParaRPr>
          </a:p>
        </p:txBody>
      </p:sp>
      <p:sp>
        <p:nvSpPr>
          <p:cNvPr id="6148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 animBg="1"/>
      <p:bldP spid="8909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3962400" y="914400"/>
            <a:ext cx="1524000" cy="914400"/>
          </a:xfrm>
          <a:prstGeom prst="rect">
            <a:avLst/>
          </a:prstGeom>
          <a:solidFill>
            <a:schemeClr val="accent1">
              <a:alpha val="56078"/>
            </a:scheme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6083" name="Rectangl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10800000">
            <a:off x="7010400" y="3276600"/>
            <a:ext cx="1524000" cy="914400"/>
          </a:xfrm>
          <a:prstGeom prst="rect">
            <a:avLst/>
          </a:prstGeom>
          <a:solidFill>
            <a:srgbClr val="FF99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99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6084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8200" y="3276600"/>
            <a:ext cx="1524000" cy="914400"/>
          </a:xfrm>
          <a:prstGeom prst="rect">
            <a:avLst/>
          </a:prstGeom>
          <a:solidFill>
            <a:srgbClr val="384392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38439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6085" name="Rectangle 5">
            <a:hlinkClick r:id="rId5" action="ppaction://hlinksldjump"/>
          </p:cNvPr>
          <p:cNvSpPr>
            <a:spLocks noChangeArrowheads="1"/>
          </p:cNvSpPr>
          <p:nvPr/>
        </p:nvSpPr>
        <p:spPr bwMode="auto">
          <a:xfrm rot="10800000">
            <a:off x="3886200" y="5334001"/>
            <a:ext cx="1524000" cy="914400"/>
          </a:xfrm>
          <a:prstGeom prst="rect">
            <a:avLst/>
          </a:prstGeom>
          <a:solidFill>
            <a:srgbClr val="FF00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00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rot="10800000" wrap="none" anchor="ctr">
            <a:flatTx/>
          </a:bodyPr>
          <a:lstStyle/>
          <a:p>
            <a:pPr algn="ctr"/>
            <a:r>
              <a:rPr lang="en-US">
                <a:solidFill>
                  <a:srgbClr val="000000"/>
                </a:solidFill>
              </a:rPr>
              <a:t>`</a:t>
            </a:r>
          </a:p>
        </p:txBody>
      </p:sp>
      <p:sp>
        <p:nvSpPr>
          <p:cNvPr id="46086" name="Oval 6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6087" name="WordArt 7"/>
          <p:cNvSpPr>
            <a:spLocks noChangeArrowheads="1" noChangeShapeType="1" noTextEdit="1"/>
          </p:cNvSpPr>
          <p:nvPr/>
        </p:nvSpPr>
        <p:spPr bwMode="auto">
          <a:xfrm>
            <a:off x="3657600" y="2743200"/>
            <a:ext cx="2286000" cy="152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؟</a:t>
            </a:r>
          </a:p>
        </p:txBody>
      </p:sp>
    </p:spTree>
    <p:extLst>
      <p:ext uri="{BB962C8B-B14F-4D97-AF65-F5344CB8AC3E}">
        <p14:creationId xmlns:p14="http://schemas.microsoft.com/office/powerpoint/2010/main" val="231402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43365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عطر</a:t>
            </a:r>
            <a:endParaRPr lang="en-US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7108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7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 animBg="1"/>
      <p:bldP spid="14336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44387" name="WordArt 3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صلوات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8132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01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 animBg="1"/>
      <p:bldP spid="14438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45413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عطر</a:t>
            </a:r>
            <a:endParaRPr lang="en-US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9156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37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 animBg="1"/>
      <p:bldP spid="145413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46437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عطر</a:t>
            </a:r>
            <a:endParaRPr lang="en-US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50180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048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86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4" grpId="0" animBg="1"/>
      <p:bldP spid="14643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-46355" y="228600"/>
            <a:ext cx="925766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48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rtl="1"/>
            <a:r>
              <a:rPr lang="fa-IR" sz="4400" dirty="0" smtClean="0"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10-صلح نامه مسلمانان و مسیحیان پس از ترک </a:t>
            </a:r>
          </a:p>
          <a:p>
            <a:pPr rtl="1"/>
            <a:r>
              <a:rPr lang="fa-IR" sz="4400" dirty="0" smtClean="0"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مباهله با نظارت و به دست چه کسی نگاشته شد؟</a:t>
            </a:r>
            <a:endParaRPr lang="en-US" sz="4400" dirty="0">
              <a:gradFill>
                <a:gsLst>
                  <a:gs pos="25000">
                    <a:srgbClr val="333399">
                      <a:satMod val="155000"/>
                    </a:srgbClr>
                  </a:gs>
                  <a:gs pos="100000">
                    <a:srgbClr val="333399">
                      <a:shade val="45000"/>
                      <a:satMod val="165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4819" name="Text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777132" y="2363092"/>
            <a:ext cx="299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1- </a:t>
            </a:r>
            <a:r>
              <a:rPr lang="fa-IR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پیامبر اکرم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4820" name="TextBox 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85800" y="2363092"/>
            <a:ext cx="3276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2-امیرالمومنین</a:t>
            </a:r>
            <a:endParaRPr lang="fa-IR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4821" name="Text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257800" y="3600657"/>
            <a:ext cx="35165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3-اسقف اعظم نجران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4822" name="Text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85800" y="3600657"/>
            <a:ext cx="3276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4- </a:t>
            </a:r>
            <a:r>
              <a:rPr lang="fa-IR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هیچکدام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963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5843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8600" y="0"/>
            <a:ext cx="8915400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651743"/>
      </p:ext>
    </p:extLst>
  </p:cSld>
  <p:clrMapOvr>
    <a:masterClrMapping/>
  </p:clrMapOvr>
  <p:transition>
    <p:sndAc>
      <p:stSnd>
        <p:snd r:embed="rId2" name="B01.wav"/>
      </p:stSnd>
    </p:sndAc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4"/>
          <p:cNvSpPr>
            <a:spLocks noChangeArrowheads="1" noChangeShapeType="1" noTextEdit="1"/>
          </p:cNvSpPr>
          <p:nvPr/>
        </p:nvSpPr>
        <p:spPr bwMode="auto">
          <a:xfrm>
            <a:off x="457200" y="2438400"/>
            <a:ext cx="815340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0001790"/>
      </p:ext>
    </p:extLst>
  </p:cSld>
  <p:clrMapOvr>
    <a:masterClrMapping/>
  </p:clrMapOvr>
  <p:transition>
    <p:sndAc>
      <p:stSnd>
        <p:snd r:embed="rId2" name="A04.wav"/>
      </p:stSnd>
    </p:sndAc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 rot="10800000">
            <a:off x="3962400" y="914400"/>
            <a:ext cx="1524000" cy="914400"/>
          </a:xfrm>
          <a:prstGeom prst="rect">
            <a:avLst/>
          </a:prstGeom>
          <a:solidFill>
            <a:schemeClr val="accent1">
              <a:alpha val="56078"/>
            </a:scheme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891" name="Rectangl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10800000">
            <a:off x="7010400" y="3276600"/>
            <a:ext cx="1524000" cy="914400"/>
          </a:xfrm>
          <a:prstGeom prst="rect">
            <a:avLst/>
          </a:prstGeom>
          <a:solidFill>
            <a:srgbClr val="FF99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99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892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10800000">
            <a:off x="838200" y="3276600"/>
            <a:ext cx="1524000" cy="914400"/>
          </a:xfrm>
          <a:prstGeom prst="rect">
            <a:avLst/>
          </a:prstGeom>
          <a:solidFill>
            <a:srgbClr val="384392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384392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893" name="Rectangle 5">
            <a:hlinkClick r:id="rId5" action="ppaction://hlinksldjump"/>
          </p:cNvPr>
          <p:cNvSpPr>
            <a:spLocks noChangeArrowheads="1"/>
          </p:cNvSpPr>
          <p:nvPr/>
        </p:nvSpPr>
        <p:spPr bwMode="auto">
          <a:xfrm rot="10800000">
            <a:off x="3886200" y="5334000"/>
            <a:ext cx="1524000" cy="914400"/>
          </a:xfrm>
          <a:prstGeom prst="rect">
            <a:avLst/>
          </a:prstGeom>
          <a:solidFill>
            <a:srgbClr val="FF0000">
              <a:alpha val="56078"/>
            </a:srgbClr>
          </a:solidFill>
          <a:ln w="9525">
            <a:miter lim="800000"/>
            <a:headEnd/>
            <a:tailEnd/>
          </a:ln>
          <a:effectLst/>
          <a:scene3d>
            <a:camera prst="legacyObliqueTopRight">
              <a:rot lat="20999997" lon="21299997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FF00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rot="10800000" wrap="none" anchor="ctr">
            <a:flatTx/>
          </a:bodyPr>
          <a:lstStyle/>
          <a:p>
            <a:pPr algn="ctr"/>
            <a:r>
              <a:rPr lang="en-US">
                <a:solidFill>
                  <a:srgbClr val="000000"/>
                </a:solidFill>
              </a:rPr>
              <a:t>`</a:t>
            </a:r>
          </a:p>
        </p:txBody>
      </p:sp>
      <p:sp>
        <p:nvSpPr>
          <p:cNvPr id="37894" name="Oval 6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7895" name="WordArt 7"/>
          <p:cNvSpPr>
            <a:spLocks noChangeArrowheads="1" noChangeShapeType="1" noTextEdit="1"/>
          </p:cNvSpPr>
          <p:nvPr/>
        </p:nvSpPr>
        <p:spPr bwMode="auto">
          <a:xfrm>
            <a:off x="3657600" y="2743200"/>
            <a:ext cx="2286000" cy="152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؟</a:t>
            </a:r>
          </a:p>
        </p:txBody>
      </p:sp>
    </p:spTree>
    <p:extLst>
      <p:ext uri="{BB962C8B-B14F-4D97-AF65-F5344CB8AC3E}">
        <p14:creationId xmlns:p14="http://schemas.microsoft.com/office/powerpoint/2010/main" val="373572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4147" name="WordArt 3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ماشين حساب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8916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3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 animBg="1"/>
      <p:bldP spid="1341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0115" name="WordArt 3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صلوات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7172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animBg="1"/>
      <p:bldP spid="9011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5171" name="WordArt 3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صلوات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9940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05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 animBg="1"/>
      <p:bldP spid="135171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6197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ماشين حساب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0964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38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4" grpId="0" animBg="1"/>
      <p:bldP spid="136197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37221" name="WordArt 5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 spc="720">
                <a:gradFill rotWithShape="1">
                  <a:gsLst>
                    <a:gs pos="0">
                      <a:srgbClr val="FFFFFF"/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27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ماشين حساب</a:t>
            </a:r>
            <a:endParaRPr lang="en-US" sz="3600" kern="10" spc="720">
              <a:gradFill rotWithShape="1">
                <a:gsLst>
                  <a:gs pos="0">
                    <a:srgbClr val="FFFFFF"/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1988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89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 animBg="1"/>
      <p:bldP spid="137221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WordArt 4"/>
          <p:cNvSpPr>
            <a:spLocks noChangeArrowheads="1" noChangeShapeType="1" noTextEdit="1"/>
          </p:cNvSpPr>
          <p:nvPr/>
        </p:nvSpPr>
        <p:spPr bwMode="auto">
          <a:xfrm>
            <a:off x="152400" y="228600"/>
            <a:ext cx="1571625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التماس دعا</a:t>
            </a:r>
            <a:endParaRPr lang="en-US" sz="3600" kern="10"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Oval 2"/>
          <p:cNvSpPr>
            <a:spLocks noChangeArrowheads="1"/>
          </p:cNvSpPr>
          <p:nvPr/>
        </p:nvSpPr>
        <p:spPr bwMode="auto">
          <a:xfrm>
            <a:off x="2590800" y="1905000"/>
            <a:ext cx="4343400" cy="327660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1142" name="WordArt 6"/>
          <p:cNvSpPr>
            <a:spLocks noChangeArrowheads="1" noChangeShapeType="1" noTextEdit="1"/>
          </p:cNvSpPr>
          <p:nvPr/>
        </p:nvSpPr>
        <p:spPr bwMode="auto">
          <a:xfrm>
            <a:off x="3124200" y="2667000"/>
            <a:ext cx="3276600" cy="1752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ahoma"/>
                <a:ea typeface="Tahoma"/>
                <a:cs typeface="Tahoma"/>
              </a:rPr>
              <a:t>خودنويس</a:t>
            </a:r>
            <a:endParaRPr lang="en-US" sz="3600" b="1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ahoma"/>
              <a:ea typeface="Tahoma"/>
              <a:cs typeface="Tahoma"/>
            </a:endParaRPr>
          </a:p>
        </p:txBody>
      </p:sp>
      <p:sp>
        <p:nvSpPr>
          <p:cNvPr id="8196" name="Rectangl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animBg="1"/>
      <p:bldP spid="91142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</TotalTime>
  <Words>405</Words>
  <Application>Microsoft Office PowerPoint</Application>
  <PresentationFormat>On-screen Show (4:3)</PresentationFormat>
  <Paragraphs>135</Paragraphs>
  <Slides>89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89</vt:i4>
      </vt:variant>
    </vt:vector>
  </HeadingPairs>
  <TitlesOfParts>
    <vt:vector size="96" baseType="lpstr">
      <vt:lpstr>Arial</vt:lpstr>
      <vt:lpstr>Calibri</vt:lpstr>
      <vt:lpstr>Default Design</vt:lpstr>
      <vt:lpstr>1_Default Design</vt:lpstr>
      <vt:lpstr>2_Default Design</vt:lpstr>
      <vt:lpstr>3_Default Design</vt:lpstr>
      <vt:lpstr>4_Default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Sony</dc:creator>
  <cp:lastModifiedBy>M.M Mofidi</cp:lastModifiedBy>
  <cp:revision>139</cp:revision>
  <dcterms:created xsi:type="dcterms:W3CDTF">2001-05-17T04:02:58Z</dcterms:created>
  <dcterms:modified xsi:type="dcterms:W3CDTF">2013-05-10T19:42:16Z</dcterms:modified>
</cp:coreProperties>
</file>