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8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7C910E9-F28C-4410-A9A1-DDE8FDFC8E18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3DF0655-BB96-4862-9FFF-9374A61363C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4052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F0655-BB96-4862-9FFF-9374A61363CF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6167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8979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9885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30027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849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07946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16344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2024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9481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7169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9447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0872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5EC1A-6FB2-467E-B722-84B4BA641F3A}" type="datetimeFigureOut">
              <a:rPr lang="fa-IR" smtClean="0"/>
              <a:t>1440/11/05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117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dl.nlai.ir/UI/E81B1827-FEA7-40BE-A35A-2D20C6FEACAF/Catalogue.aspx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4930" y="476672"/>
            <a:ext cx="7056784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500" b="1" dirty="0" smtClean="0">
                <a:cs typeface="Nazanin" panose="00000400000000000000" pitchFamily="2" charset="-78"/>
              </a:rPr>
              <a:t>پايان‌نامه‌ها</a:t>
            </a:r>
            <a:endParaRPr lang="fa-IR" sz="11500" baseline="-25000" dirty="0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794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>
              <a:cs typeface="Nazanin" panose="000004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345768"/>
              </p:ext>
            </p:extLst>
          </p:nvPr>
        </p:nvGraphicFramePr>
        <p:xfrm>
          <a:off x="196948" y="1412776"/>
          <a:ext cx="8767540" cy="530650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7517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74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‏شماره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بازيابي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۵۱-۶۲۰۶۶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‏شماره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کتابشناسي ملي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‏‫‏‎۲‎۴‎۰‎۱‎۰‎۳‎۸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پديدآور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رهنمافلاورجاني،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نجمه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29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‏عنوان و نام پديدآور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اشعار </a:t>
                      </a: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شعراي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معاصر عراق در مورد حضرت زهرا (س)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 (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شيخ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عبدالمنعم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فرطوسي)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[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پ‍اي‍ان‌ن‍ام‍ه‌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]/ نگارش نجمه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رهنما‌فلاورجاني؛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استاد راهنما جعفر دلشاد ؛ استاد مشاور ماجد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نجاريان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‏مقطع و رشته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تحصيلي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(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کارشناسي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ارشد): [زبان 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ادبيات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عرب].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‏محل و سال اخذ مدرک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فلاورجان (اصفهان)‏‫‏، ۱۳۸۹.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‏نام دانشگاه/ پژوهشگاه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دانشگاه آزاد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اسلامي،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واحد فلاورجان، دانشکده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تحصيلات تکميلي،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گروه زبان 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ادبيات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عرب.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‏مشخصات نشر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‏‫‏۱۳۸۹.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‏مشخصات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ظاهري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‏‫‏ک، ۲۰۷، ج ورق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‏يادداشت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چکيده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: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فارسي- انگليسي.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‏يادداشت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کتابنامه: ص. ۲۰۲-۲۰۵.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‏شناسه افزوده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دل‍ش‍اد، ج‍ع‍ف‍ر،‏‫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۱۳۲۶‏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استاد‌ راهنما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‏شناسه افزوده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ن‍ج‍اري‍ان‌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م‍اج‍د،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۱۳۴۴، استاد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مشاور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529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توصيفگر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ف‍اطم‍ه‌ زه‍را (س)، ‏‫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۸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قبل از هجرت - ۱۱ق.‏ </a:t>
                      </a:r>
                      <a:br>
                        <a:rPr lang="ar-SA" sz="1200" dirty="0">
                          <a:effectLst/>
                          <a:cs typeface="Nazanin" panose="00000400000000000000" pitchFamily="2" charset="-78"/>
                        </a:rPr>
                      </a:b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ف‍رطوس‍ي‌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ع‍ب‍دال‍م‍ن‍ع‍م‌، ۱۹۱۶ - ۱۹۸۳م‌.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83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توصيفگر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شعر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عربي</a:t>
                      </a:r>
                      <a:r>
                        <a:rPr lang="fa-IR" sz="1200" dirty="0" smtClean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ادب‍ي‍ات‌ ع‍رب‌</a:t>
                      </a:r>
                      <a:r>
                        <a:rPr lang="fa-IR" sz="1200" dirty="0" smtClean="0">
                          <a:effectLst/>
                          <a:cs typeface="Nazanin" panose="00000400000000000000" pitchFamily="2" charset="-78"/>
                        </a:rPr>
                        <a:t>،</a:t>
                      </a:r>
                      <a:r>
                        <a:rPr lang="fa-IR" sz="1200" baseline="0" dirty="0" smtClean="0">
                          <a:effectLst/>
                          <a:cs typeface="Nazanin" panose="00000400000000000000" pitchFamily="2" charset="-78"/>
                        </a:rPr>
                        <a:t>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قرن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۲۰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م</a:t>
                      </a:r>
                      <a:r>
                        <a:rPr lang="fa-IR" sz="1200" dirty="0" smtClean="0">
                          <a:effectLst/>
                          <a:cs typeface="Nazanin" panose="00000400000000000000" pitchFamily="2" charset="-78"/>
                        </a:rPr>
                        <a:t>،</a:t>
                      </a:r>
                      <a:r>
                        <a:rPr lang="fa-IR" sz="1200" baseline="0" dirty="0" smtClean="0">
                          <a:effectLst/>
                          <a:cs typeface="Nazanin" panose="00000400000000000000" pitchFamily="2" charset="-78"/>
                        </a:rPr>
                        <a:t>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ش‍ع‍ر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م‍ع‍اص‍ر </a:t>
                      </a:r>
                      <a:r>
                        <a:rPr lang="fa-IR" sz="1200" dirty="0" smtClean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ق‍ص‍ي‍ده‌</a:t>
                      </a:r>
                      <a:r>
                        <a:rPr lang="fa-IR" sz="1200" dirty="0" smtClean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عراق</a:t>
                      </a:r>
                      <a:r>
                        <a:rPr lang="fa-IR" sz="1200" dirty="0" smtClean="0">
                          <a:effectLst/>
                          <a:cs typeface="Nazanin" panose="00000400000000000000" pitchFamily="2" charset="-78"/>
                        </a:rPr>
                        <a:t>،</a:t>
                      </a:r>
                      <a:r>
                        <a:rPr lang="fa-IR" sz="1200" baseline="0" dirty="0" smtClean="0">
                          <a:effectLst/>
                          <a:cs typeface="Nazanin" panose="00000400000000000000" pitchFamily="2" charset="-78"/>
                        </a:rPr>
                        <a:t>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نجف</a:t>
                      </a:r>
                      <a:endParaRPr lang="en-US" sz="1200" dirty="0" smtClean="0">
                        <a:effectLst/>
                        <a:latin typeface="+mn-lt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92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‏شناسه افزوده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دانشگاه آزاد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اسلامي.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واحد فلاورجان. گروه زبان 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ادبيات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عرب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3704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‏چکيده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پژوهش شامل موارد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ذيل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است: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زندگي‌نامه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حضرت زهرا شامل ولادت، نامها 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ک</a:t>
                      </a:r>
                      <a:r>
                        <a:rPr lang="fa-IR" sz="1200" dirty="0" smtClean="0">
                          <a:effectLst/>
                          <a:cs typeface="Nazanin" panose="00000400000000000000" pitchFamily="2" charset="-78"/>
                        </a:rPr>
                        <a:t>ن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يه‌ها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دوران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شيرخوارگي،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فضائل حضرت زهرا، فاطمه از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ديدگاه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قرآن، </a:t>
                      </a: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ماجراي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مباهله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آيه تطهير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توبه حضرت آدم،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خويشان پيامبر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مقام حضرت زهرا در بهشت، علم حضرت زهرا، محبت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ايشان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عبادت، ازدواج 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خواستگاري، جهيزيه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مهريه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و مراسم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عروسي،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حضرت زهرا در خانه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علي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(ع)، حضرت زهرا پس از وفات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پيامبر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وصيت ايشان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مکان دفن،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تاريخ ادبيات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نجف اشرف،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موقعيت جغرافيايي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تاريخي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عراق، شهر نجف، قبرستان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وادي‌السلام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، مدارس علوم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ديني،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شعر آزاد 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جامعه‌اي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مختلط، فرهنگ جامه، عوامل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پيشرفت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شعر 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شاعري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در نجف،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ادبيات مردمي، بررسي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اشعار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شيخ‌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عبدالمنعم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فرطوسي، زندگينامه فرطوسي،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مهاجرت و ارز پرورش 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تربيت وي،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اخلاق و سبک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شعري </a:t>
                      </a:r>
                      <a:r>
                        <a:rPr lang="ar-SA" sz="1200" dirty="0">
                          <a:effectLst/>
                          <a:cs typeface="Nazanin" panose="00000400000000000000" pitchFamily="2" charset="-78"/>
                        </a:rPr>
                        <a:t>و </a:t>
                      </a:r>
                      <a:r>
                        <a:rPr lang="ar-SA" sz="1200" dirty="0" smtClean="0">
                          <a:effectLst/>
                          <a:cs typeface="Nazanin" panose="00000400000000000000" pitchFamily="2" charset="-78"/>
                        </a:rPr>
                        <a:t>تاليفات وي.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6282" marR="6282" marT="6282" marB="6282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" panose="00000400000000000000" pitchFamily="2" charset="-78"/>
              </a:rPr>
              <a:t>پايان‌نامه‌ها</a:t>
            </a:r>
            <a:endParaRPr lang="fa-IR" sz="5400" dirty="0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95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>
              <a:cs typeface="Nazanin" panose="000004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022701"/>
              </p:ext>
            </p:extLst>
          </p:nvPr>
        </p:nvGraphicFramePr>
        <p:xfrm>
          <a:off x="457200" y="2586450"/>
          <a:ext cx="8229600" cy="323697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‏دسترسي به فايل تمام متن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http://dl.nlai.ir/UI/E</a:t>
                      </a:r>
                      <a:r>
                        <a:rPr lang="ar-SA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81</a:t>
                      </a:r>
                      <a:r>
                        <a:rPr lang="en-US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B</a:t>
                      </a:r>
                      <a:r>
                        <a:rPr lang="ar-SA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1827</a:t>
                      </a:r>
                      <a:r>
                        <a:rPr lang="en-US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-FEA</a:t>
                      </a:r>
                      <a:r>
                        <a:rPr lang="ar-SA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7-40</a:t>
                      </a:r>
                      <a:r>
                        <a:rPr lang="en-US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BE-A</a:t>
                      </a:r>
                      <a:r>
                        <a:rPr lang="ar-SA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35</a:t>
                      </a:r>
                      <a:r>
                        <a:rPr lang="en-US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A-</a:t>
                      </a:r>
                      <a:r>
                        <a:rPr lang="ar-SA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2</a:t>
                      </a:r>
                      <a:r>
                        <a:rPr lang="en-US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D</a:t>
                      </a:r>
                      <a:r>
                        <a:rPr lang="ar-SA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20</a:t>
                      </a:r>
                      <a:r>
                        <a:rPr lang="en-US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C</a:t>
                      </a:r>
                      <a:r>
                        <a:rPr lang="ar-SA" sz="1600" u="none" strike="noStrike" dirty="0">
                          <a:effectLst/>
                          <a:cs typeface="Nazanin" panose="00000400000000000000" pitchFamily="2" charset="-78"/>
                          <a:hlinkClick r:id="rId2"/>
                        </a:rPr>
                        <a:t>6</a:t>
                      </a:r>
                      <a:r>
                        <a:rPr lang="en-US" sz="1600" u="none" strike="noStrike" dirty="0" smtClean="0">
                          <a:effectLst/>
                          <a:cs typeface="Nazanin" panose="00000400000000000000" pitchFamily="2" charset="-78"/>
                          <a:hlinkClick r:id="rId2"/>
                        </a:rPr>
                        <a:t>FEACAF/Catalogue.aspx</a:t>
                      </a:r>
                      <a:endParaRPr lang="en-US" sz="1600" dirty="0">
                        <a:effectLst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بازيابي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۵۱-۵۱۷۱۵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وضعيت نمايه سازي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اطلاعات ثبت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۱۹۲۰۶۴۰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بررسي تطبيقي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مباهله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پيامبر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(ص) با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مسيحيان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نجران(۱۰هـ ـ ۶۳۹م) در دو فرقه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تشيع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و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تسنن[پ‍اي‍ان‌ن‍ام‍ه‌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]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/نگارش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کمال‌الدين غراب؛ 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استاد راهنما محمود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مهدوي‌دامغاني؛ 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استاد مشاور صادق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واحدي‌فرد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‏مقطع و رشته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تحصيلي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(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کارشناسي 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ارشد):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تاريخ تشيع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[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بي‌جا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]، ۱۳۸۸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د، ۱۱۷ورق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" panose="00000400000000000000" pitchFamily="2" charset="-78"/>
              </a:rPr>
              <a:t>پايان‌نامه‌ها</a:t>
            </a:r>
            <a:endParaRPr lang="fa-IR" sz="5400" dirty="0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169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220284"/>
              </p:ext>
            </p:extLst>
          </p:nvPr>
        </p:nvGraphicFramePr>
        <p:xfrm>
          <a:off x="467544" y="1457137"/>
          <a:ext cx="8280921" cy="5284231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0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‏شماره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بازيابي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۵۱-۳۹۲۸۸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‏شماره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بازيابي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۵۱-۵۸۹۸۸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68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‏شماره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کتابشناسي ملي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۱۳۳۰۹۶۸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‏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پديدآور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هاشمي‌يرکي٬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فرح‌سادات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35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‏عنوان و نام پديدآور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تفسير آيات ولايي </a:t>
                      </a:r>
                      <a:r>
                        <a:rPr lang="ar-SA" sz="14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قرآن </a:t>
                      </a:r>
                      <a:r>
                        <a:rPr lang="ar-SA" sz="14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کريم[پ‍اي‍ان‌ن‍ام‍ه‌</a:t>
                      </a:r>
                      <a:r>
                        <a:rPr lang="ar-SA" sz="14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]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/نگارش فرح‌سادات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هاشمي‌يرکي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؛ استاد راهنما بابک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فرزانه؛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استاد مشاور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علي‌اصغر باستاني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‏مقطع و رشته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تحصيلي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(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کارشناسي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ارشد):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الهيات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و معارف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اسلامي٬ گرايش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علوم قرآن و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حديث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‏مشخصات نشر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تهران، ۱۳۸۴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‏مشخصات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ظاهري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۱۶۱ورق:</a:t>
                      </a:r>
                      <a:r>
                        <a:rPr lang="fa-IR" sz="1400" dirty="0" smtClean="0">
                          <a:effectLst/>
                          <a:cs typeface="Nazanin" panose="00000400000000000000" pitchFamily="2" charset="-78"/>
                        </a:rPr>
                        <a:t>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جدول</a:t>
                      </a:r>
                      <a:r>
                        <a:rPr lang="fa-IR" sz="1400" dirty="0" smtClean="0">
                          <a:effectLst/>
                          <a:cs typeface="Nazanin" panose="00000400000000000000" pitchFamily="2" charset="-78"/>
                        </a:rPr>
                        <a:t>ی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‏يادداشت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چکيده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: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فارسي- انگليسي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‏يادداشت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کتابنامه: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ص ۱۵۶-۱۶۰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‏شناسه افزوده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ف‍رزان‍ه‌، ب‍اب‍ک‌‏‫،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۱۳۴۱‏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، استاد‌راهنما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‏شناسه افزوده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باستاني٬ علي‌اصغر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٬ استاد مشاور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‏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توصيفگر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قرآن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960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‏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توصيفگر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ولاي‍ت‌</a:t>
                      </a:r>
                      <a:r>
                        <a:rPr lang="fa-IR" sz="1400" dirty="0" smtClean="0">
                          <a:effectLst/>
                          <a:cs typeface="Nazanin" panose="00000400000000000000" pitchFamily="2" charset="-78"/>
                        </a:rPr>
                        <a:t>،</a:t>
                      </a:r>
                      <a:r>
                        <a:rPr lang="fa-IR" sz="1400" baseline="0" dirty="0" smtClean="0">
                          <a:effectLst/>
                          <a:cs typeface="Nazanin" panose="00000400000000000000" pitchFamily="2" charset="-78"/>
                        </a:rPr>
                        <a:t>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آيات</a:t>
                      </a:r>
                      <a:r>
                        <a:rPr lang="fa-IR" sz="1400" dirty="0" smtClean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تفسير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و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استنباط</a:t>
                      </a:r>
                      <a:r>
                        <a:rPr lang="fa-IR" sz="1400" dirty="0" smtClean="0">
                          <a:effectLst/>
                          <a:cs typeface="Nazanin" panose="00000400000000000000" pitchFamily="2" charset="-78"/>
                        </a:rPr>
                        <a:t>،</a:t>
                      </a:r>
                      <a:r>
                        <a:rPr lang="fa-IR" sz="1400" baseline="0" dirty="0" smtClean="0">
                          <a:effectLst/>
                          <a:cs typeface="Nazanin" panose="00000400000000000000" pitchFamily="2" charset="-78"/>
                        </a:rPr>
                        <a:t>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اهل‌بيت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93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‏شناسه افزوده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دانشگاه آزاد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اسلامي.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واحد تهران شمال. دانشکده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الهيات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و معارف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اسلامي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77934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‏چکيده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پژوهش شامل موارد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ذيل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است: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ولايت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و اهل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بيت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آيات ولايت </a:t>
                      </a:r>
                      <a:r>
                        <a:rPr lang="ar-SA" sz="14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و مباهله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آيات تطهير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و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اولي‌الامر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آيات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انذار،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ايثار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سقايت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خيرالبريه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ليله‌الميت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آيات تبليغ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، </a:t>
                      </a:r>
                      <a:r>
                        <a:rPr lang="ar-SA" sz="1400" dirty="0" smtClean="0">
                          <a:effectLst/>
                          <a:cs typeface="Nazanin" panose="00000400000000000000" pitchFamily="2" charset="-78"/>
                        </a:rPr>
                        <a:t>نجوي، </a:t>
                      </a:r>
                      <a:r>
                        <a:rPr lang="ar-SA" sz="1400" dirty="0">
                          <a:effectLst/>
                          <a:cs typeface="Nazanin" panose="00000400000000000000" pitchFamily="2" charset="-78"/>
                        </a:rPr>
                        <a:t>اکمال، مودت و کوثر.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7899" marR="7899" marT="7899" marB="7899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" panose="00000400000000000000" pitchFamily="2" charset="-78"/>
              </a:rPr>
              <a:t>پايان‌نامه‌ها</a:t>
            </a:r>
            <a:endParaRPr lang="fa-IR" sz="5400" dirty="0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169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387163"/>
              </p:ext>
            </p:extLst>
          </p:nvPr>
        </p:nvGraphicFramePr>
        <p:xfrm>
          <a:off x="457200" y="2947257"/>
          <a:ext cx="8229600" cy="207721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وضعيت نمايه سازي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اطلاعات ثبت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۱۹۳۳۱۳۵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‏عنوان و نام پديدآور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مباهله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پيامبر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(ص) با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مسيحيان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نجران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(</a:t>
                      </a:r>
                      <a:r>
                        <a:rPr lang="fa-IR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۱۰هـ</a:t>
                      </a:r>
                      <a:r>
                        <a:rPr lang="ar-SA" sz="1600" kern="1200" dirty="0" smtClean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- </a:t>
                      </a:r>
                      <a:r>
                        <a:rPr lang="ar-SA" sz="16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۶۳۹ م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) در دو فرقه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تشيع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وتسنن‌[منابع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الکترونيکي: پايان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" panose="00000400000000000000" pitchFamily="2" charset="-78"/>
                        </a:rPr>
                        <a:t>نامه]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/نگارش الهه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رباني؛ 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استاد راهنما محمود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مهدوي دامغاني؛ 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استاد مشاور صادق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واحدي 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فرد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‏وضعيت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[ تهران]: دانشگاه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پيام 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نور،دانشکده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الهيات 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و معارف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اسلامي،گروه علمي تاريخ تشيع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، ۱۳۸۸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۱ لوح فشرده: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رنگي،</a:t>
                      </a:r>
                      <a:r>
                        <a:rPr lang="fa-IR" sz="1600" dirty="0" smtClean="0">
                          <a:effectLst/>
                          <a:cs typeface="Nazanin" panose="00000400000000000000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بي‌کلام؛</a:t>
                      </a:r>
                      <a:r>
                        <a:rPr lang="fa-IR" sz="1600" dirty="0" smtClean="0">
                          <a:effectLst/>
                          <a:cs typeface="Nazanin" panose="00000400000000000000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‏‫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۴‏/‏۱ ۵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اينچ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" panose="00000400000000000000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چکيده</a:t>
                      </a:r>
                      <a:r>
                        <a:rPr lang="ar-SA" sz="1600" dirty="0">
                          <a:effectLst/>
                          <a:cs typeface="Nazanin" panose="00000400000000000000" pitchFamily="2" charset="-78"/>
                        </a:rPr>
                        <a:t>: </a:t>
                      </a:r>
                      <a:r>
                        <a:rPr lang="ar-SA" sz="1600" dirty="0" smtClean="0">
                          <a:effectLst/>
                          <a:cs typeface="Nazanin" panose="00000400000000000000" pitchFamily="2" charset="-78"/>
                        </a:rPr>
                        <a:t>فارسي- انگليسي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" panose="00000400000000000000" pitchFamily="2" charset="-78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" panose="00000400000000000000" pitchFamily="2" charset="-78"/>
              </a:rPr>
              <a:t>پايان‌نامه‌ها</a:t>
            </a:r>
            <a:endParaRPr lang="fa-IR" sz="5400" dirty="0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169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813</Words>
  <Application>Microsoft Office PowerPoint</Application>
  <PresentationFormat>On-screen Show (4:3)</PresentationFormat>
  <Paragraphs>147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Nazanin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</dc:creator>
  <cp:lastModifiedBy>Hossein</cp:lastModifiedBy>
  <cp:revision>17</cp:revision>
  <dcterms:created xsi:type="dcterms:W3CDTF">2012-11-01T16:05:27Z</dcterms:created>
  <dcterms:modified xsi:type="dcterms:W3CDTF">2019-07-07T08:53:05Z</dcterms:modified>
</cp:coreProperties>
</file>